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97" autoAdjust="0"/>
  </p:normalViewPr>
  <p:slideViewPr>
    <p:cSldViewPr>
      <p:cViewPr varScale="1">
        <p:scale>
          <a:sx n="109" d="100"/>
          <a:sy n="109" d="100"/>
        </p:scale>
        <p:origin x="-16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4ABCE6-3581-4DA9-9FD8-E95BA6399AB1}" type="datetimeFigureOut">
              <a:rPr lang="en-AU" smtClean="0"/>
              <a:t>12/09/2013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DFDDE6-CFF8-47F7-B1FF-7B876449BC36}" type="slidenum">
              <a:rPr lang="en-AU" smtClean="0"/>
              <a:t>‹#›</a:t>
            </a:fld>
            <a:endParaRPr lang="en-AU"/>
          </a:p>
        </p:txBody>
      </p:sp>
    </p:spTree>
    <p:extLst>
      <p:ext uri="{BB962C8B-B14F-4D97-AF65-F5344CB8AC3E}">
        <p14:creationId xmlns:p14="http://schemas.microsoft.com/office/powerpoint/2010/main" val="694083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activity aims</a:t>
            </a:r>
            <a:r>
              <a:rPr lang="en-AU" baseline="0" dirty="0" smtClean="0"/>
              <a:t> </a:t>
            </a:r>
            <a:r>
              <a:rPr lang="en-AU" dirty="0" smtClean="0"/>
              <a:t>to teach students what to feed</a:t>
            </a:r>
            <a:r>
              <a:rPr lang="en-AU" baseline="0" dirty="0" smtClean="0"/>
              <a:t> and what not to feed dogs.</a:t>
            </a:r>
            <a:endParaRPr lang="en-AU" dirty="0"/>
          </a:p>
        </p:txBody>
      </p:sp>
      <p:sp>
        <p:nvSpPr>
          <p:cNvPr id="4" name="Slide Number Placeholder 3"/>
          <p:cNvSpPr>
            <a:spLocks noGrp="1"/>
          </p:cNvSpPr>
          <p:nvPr>
            <p:ph type="sldNum" sz="quarter" idx="10"/>
          </p:nvPr>
        </p:nvSpPr>
        <p:spPr/>
        <p:txBody>
          <a:bodyPr/>
          <a:lstStyle/>
          <a:p>
            <a:fld id="{B7DFDDE6-CFF8-47F7-B1FF-7B876449BC36}" type="slidenum">
              <a:rPr lang="en-AU" smtClean="0"/>
              <a:t>1</a:t>
            </a:fld>
            <a:endParaRPr lang="en-AU"/>
          </a:p>
        </p:txBody>
      </p:sp>
    </p:spTree>
    <p:extLst>
      <p:ext uri="{BB962C8B-B14F-4D97-AF65-F5344CB8AC3E}">
        <p14:creationId xmlns:p14="http://schemas.microsoft.com/office/powerpoint/2010/main" val="839356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Bones contain calcium which is important in making bones and teeth grow well. However, chicken bones are brittle and can break into sharp shards that can hurt the</a:t>
            </a:r>
            <a:r>
              <a:rPr lang="en-AU" baseline="0" dirty="0" smtClean="0"/>
              <a:t> inside of the dogs gut.</a:t>
            </a:r>
            <a:endParaRPr lang="en-AU" dirty="0"/>
          </a:p>
        </p:txBody>
      </p:sp>
      <p:sp>
        <p:nvSpPr>
          <p:cNvPr id="4" name="Slide Number Placeholder 3"/>
          <p:cNvSpPr>
            <a:spLocks noGrp="1"/>
          </p:cNvSpPr>
          <p:nvPr>
            <p:ph type="sldNum" sz="quarter" idx="10"/>
          </p:nvPr>
        </p:nvSpPr>
        <p:spPr/>
        <p:txBody>
          <a:bodyPr/>
          <a:lstStyle/>
          <a:p>
            <a:fld id="{B7DFDDE6-CFF8-47F7-B1FF-7B876449BC36}" type="slidenum">
              <a:rPr lang="en-AU" smtClean="0"/>
              <a:t>10</a:t>
            </a:fld>
            <a:endParaRPr lang="en-AU"/>
          </a:p>
        </p:txBody>
      </p:sp>
    </p:spTree>
    <p:extLst>
      <p:ext uri="{BB962C8B-B14F-4D97-AF65-F5344CB8AC3E}">
        <p14:creationId xmlns:p14="http://schemas.microsoft.com/office/powerpoint/2010/main" val="1392937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Vegetables are important for dogs to eat.</a:t>
            </a:r>
            <a:r>
              <a:rPr lang="en-AU" baseline="0" dirty="0" smtClean="0"/>
              <a:t> Vegetables have </a:t>
            </a:r>
            <a:r>
              <a:rPr lang="en-AU" baseline="0" dirty="0" smtClean="0"/>
              <a:t>vitamins and carbohydrates for energy and to fight sickness.</a:t>
            </a:r>
            <a:endParaRPr lang="en-AU" dirty="0" smtClean="0"/>
          </a:p>
          <a:p>
            <a:endParaRPr lang="en-AU" dirty="0"/>
          </a:p>
        </p:txBody>
      </p:sp>
      <p:sp>
        <p:nvSpPr>
          <p:cNvPr id="4" name="Slide Number Placeholder 3"/>
          <p:cNvSpPr>
            <a:spLocks noGrp="1"/>
          </p:cNvSpPr>
          <p:nvPr>
            <p:ph type="sldNum" sz="quarter" idx="10"/>
          </p:nvPr>
        </p:nvSpPr>
        <p:spPr/>
        <p:txBody>
          <a:bodyPr/>
          <a:lstStyle/>
          <a:p>
            <a:fld id="{B7DFDDE6-CFF8-47F7-B1FF-7B876449BC36}" type="slidenum">
              <a:rPr lang="en-AU" smtClean="0"/>
              <a:t>11</a:t>
            </a:fld>
            <a:endParaRPr lang="en-AU"/>
          </a:p>
        </p:txBody>
      </p:sp>
    </p:spTree>
    <p:extLst>
      <p:ext uri="{BB962C8B-B14F-4D97-AF65-F5344CB8AC3E}">
        <p14:creationId xmlns:p14="http://schemas.microsoft.com/office/powerpoint/2010/main" val="781116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Macadamia nuts can make dogs sick so do not feed dogs macadamia</a:t>
            </a:r>
            <a:r>
              <a:rPr lang="en-AU" baseline="0" dirty="0" smtClean="0"/>
              <a:t> nuts.</a:t>
            </a:r>
            <a:endParaRPr lang="en-AU" dirty="0"/>
          </a:p>
        </p:txBody>
      </p:sp>
      <p:sp>
        <p:nvSpPr>
          <p:cNvPr id="4" name="Slide Number Placeholder 3"/>
          <p:cNvSpPr>
            <a:spLocks noGrp="1"/>
          </p:cNvSpPr>
          <p:nvPr>
            <p:ph type="sldNum" sz="quarter" idx="10"/>
          </p:nvPr>
        </p:nvSpPr>
        <p:spPr/>
        <p:txBody>
          <a:bodyPr/>
          <a:lstStyle/>
          <a:p>
            <a:fld id="{B7DFDDE6-CFF8-47F7-B1FF-7B876449BC36}" type="slidenum">
              <a:rPr lang="en-AU" smtClean="0"/>
              <a:t>12</a:t>
            </a:fld>
            <a:endParaRPr lang="en-AU"/>
          </a:p>
        </p:txBody>
      </p:sp>
    </p:spTree>
    <p:extLst>
      <p:ext uri="{BB962C8B-B14F-4D97-AF65-F5344CB8AC3E}">
        <p14:creationId xmlns:p14="http://schemas.microsoft.com/office/powerpoint/2010/main" val="3978191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Too</a:t>
            </a:r>
            <a:r>
              <a:rPr lang="en-AU" baseline="0" dirty="0" smtClean="0"/>
              <a:t> much junk food, like chips, can be bad for dogs. Dogs can eat junk food sometimes, but not all the time.</a:t>
            </a:r>
            <a:endParaRPr lang="en-AU" dirty="0"/>
          </a:p>
        </p:txBody>
      </p:sp>
      <p:sp>
        <p:nvSpPr>
          <p:cNvPr id="4" name="Slide Number Placeholder 3"/>
          <p:cNvSpPr>
            <a:spLocks noGrp="1"/>
          </p:cNvSpPr>
          <p:nvPr>
            <p:ph type="sldNum" sz="quarter" idx="10"/>
          </p:nvPr>
        </p:nvSpPr>
        <p:spPr/>
        <p:txBody>
          <a:bodyPr/>
          <a:lstStyle/>
          <a:p>
            <a:fld id="{B7DFDDE6-CFF8-47F7-B1FF-7B876449BC36}" type="slidenum">
              <a:rPr lang="en-AU" smtClean="0"/>
              <a:t>13</a:t>
            </a:fld>
            <a:endParaRPr lang="en-AU"/>
          </a:p>
        </p:txBody>
      </p:sp>
    </p:spTree>
    <p:extLst>
      <p:ext uri="{BB962C8B-B14F-4D97-AF65-F5344CB8AC3E}">
        <p14:creationId xmlns:p14="http://schemas.microsoft.com/office/powerpoint/2010/main" val="1279185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Too</a:t>
            </a:r>
            <a:r>
              <a:rPr lang="en-AU" baseline="0" dirty="0" smtClean="0"/>
              <a:t> much junk food, like pizza, can be bad for dogs. Dogs can eat junk food sometimes, but not all the time.</a:t>
            </a:r>
            <a:endParaRPr lang="en-AU" dirty="0"/>
          </a:p>
        </p:txBody>
      </p:sp>
      <p:sp>
        <p:nvSpPr>
          <p:cNvPr id="4" name="Slide Number Placeholder 3"/>
          <p:cNvSpPr>
            <a:spLocks noGrp="1"/>
          </p:cNvSpPr>
          <p:nvPr>
            <p:ph type="sldNum" sz="quarter" idx="10"/>
          </p:nvPr>
        </p:nvSpPr>
        <p:spPr/>
        <p:txBody>
          <a:bodyPr/>
          <a:lstStyle/>
          <a:p>
            <a:fld id="{B7DFDDE6-CFF8-47F7-B1FF-7B876449BC36}" type="slidenum">
              <a:rPr lang="en-AU" smtClean="0"/>
              <a:t>14</a:t>
            </a:fld>
            <a:endParaRPr lang="en-AU"/>
          </a:p>
        </p:txBody>
      </p:sp>
    </p:spTree>
    <p:extLst>
      <p:ext uri="{BB962C8B-B14F-4D97-AF65-F5344CB8AC3E}">
        <p14:creationId xmlns:p14="http://schemas.microsoft.com/office/powerpoint/2010/main" val="2081011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Bread and Pasta are good for dogs.</a:t>
            </a:r>
            <a:r>
              <a:rPr lang="en-AU" baseline="0" dirty="0" smtClean="0"/>
              <a:t> They contain carbohydrates for energy. They make dogs full and helps put on weight.</a:t>
            </a:r>
            <a:endParaRPr lang="en-AU" dirty="0"/>
          </a:p>
        </p:txBody>
      </p:sp>
      <p:sp>
        <p:nvSpPr>
          <p:cNvPr id="4" name="Slide Number Placeholder 3"/>
          <p:cNvSpPr>
            <a:spLocks noGrp="1"/>
          </p:cNvSpPr>
          <p:nvPr>
            <p:ph type="sldNum" sz="quarter" idx="10"/>
          </p:nvPr>
        </p:nvSpPr>
        <p:spPr/>
        <p:txBody>
          <a:bodyPr/>
          <a:lstStyle/>
          <a:p>
            <a:fld id="{B7DFDDE6-CFF8-47F7-B1FF-7B876449BC36}" type="slidenum">
              <a:rPr lang="en-AU" smtClean="0"/>
              <a:t>15</a:t>
            </a:fld>
            <a:endParaRPr lang="en-AU"/>
          </a:p>
        </p:txBody>
      </p:sp>
    </p:spTree>
    <p:extLst>
      <p:ext uri="{BB962C8B-B14F-4D97-AF65-F5344CB8AC3E}">
        <p14:creationId xmlns:p14="http://schemas.microsoft.com/office/powerpoint/2010/main" val="172770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Meat</a:t>
            </a:r>
            <a:r>
              <a:rPr lang="en-AU" baseline="0" dirty="0" smtClean="0"/>
              <a:t> is good to feed dogs. It contains protein and fat for dogs to put on weight. It also helps mend sores and fight sickness and disease, such as mites. Iron in meat makes blood stronger.</a:t>
            </a:r>
            <a:endParaRPr lang="en-AU" dirty="0"/>
          </a:p>
        </p:txBody>
      </p:sp>
      <p:sp>
        <p:nvSpPr>
          <p:cNvPr id="4" name="Slide Number Placeholder 3"/>
          <p:cNvSpPr>
            <a:spLocks noGrp="1"/>
          </p:cNvSpPr>
          <p:nvPr>
            <p:ph type="sldNum" sz="quarter" idx="10"/>
          </p:nvPr>
        </p:nvSpPr>
        <p:spPr/>
        <p:txBody>
          <a:bodyPr/>
          <a:lstStyle/>
          <a:p>
            <a:fld id="{B7DFDDE6-CFF8-47F7-B1FF-7B876449BC36}" type="slidenum">
              <a:rPr lang="en-AU" smtClean="0"/>
              <a:t>2</a:t>
            </a:fld>
            <a:endParaRPr lang="en-AU"/>
          </a:p>
        </p:txBody>
      </p:sp>
    </p:spTree>
    <p:extLst>
      <p:ext uri="{BB962C8B-B14F-4D97-AF65-F5344CB8AC3E}">
        <p14:creationId xmlns:p14="http://schemas.microsoft.com/office/powerpoint/2010/main" val="160827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Chocolate is bad for dogs as it can make them sick.</a:t>
            </a:r>
            <a:endParaRPr lang="en-AU" dirty="0"/>
          </a:p>
        </p:txBody>
      </p:sp>
      <p:sp>
        <p:nvSpPr>
          <p:cNvPr id="4" name="Slide Number Placeholder 3"/>
          <p:cNvSpPr>
            <a:spLocks noGrp="1"/>
          </p:cNvSpPr>
          <p:nvPr>
            <p:ph type="sldNum" sz="quarter" idx="10"/>
          </p:nvPr>
        </p:nvSpPr>
        <p:spPr/>
        <p:txBody>
          <a:bodyPr/>
          <a:lstStyle/>
          <a:p>
            <a:fld id="{B7DFDDE6-CFF8-47F7-B1FF-7B876449BC36}" type="slidenum">
              <a:rPr lang="en-AU" smtClean="0"/>
              <a:t>3</a:t>
            </a:fld>
            <a:endParaRPr lang="en-AU"/>
          </a:p>
        </p:txBody>
      </p:sp>
    </p:spTree>
    <p:extLst>
      <p:ext uri="{BB962C8B-B14F-4D97-AF65-F5344CB8AC3E}">
        <p14:creationId xmlns:p14="http://schemas.microsoft.com/office/powerpoint/2010/main" val="3314246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Grapes can make dogs sick, so grapes</a:t>
            </a:r>
            <a:r>
              <a:rPr lang="en-AU" baseline="0" dirty="0" smtClean="0"/>
              <a:t> are bad for dogs.</a:t>
            </a:r>
            <a:endParaRPr lang="en-AU" dirty="0"/>
          </a:p>
        </p:txBody>
      </p:sp>
      <p:sp>
        <p:nvSpPr>
          <p:cNvPr id="4" name="Slide Number Placeholder 3"/>
          <p:cNvSpPr>
            <a:spLocks noGrp="1"/>
          </p:cNvSpPr>
          <p:nvPr>
            <p:ph type="sldNum" sz="quarter" idx="10"/>
          </p:nvPr>
        </p:nvSpPr>
        <p:spPr/>
        <p:txBody>
          <a:bodyPr/>
          <a:lstStyle/>
          <a:p>
            <a:fld id="{B7DFDDE6-CFF8-47F7-B1FF-7B876449BC36}" type="slidenum">
              <a:rPr lang="en-AU" smtClean="0"/>
              <a:t>4</a:t>
            </a:fld>
            <a:endParaRPr lang="en-AU"/>
          </a:p>
        </p:txBody>
      </p:sp>
    </p:spTree>
    <p:extLst>
      <p:ext uri="{BB962C8B-B14F-4D97-AF65-F5344CB8AC3E}">
        <p14:creationId xmlns:p14="http://schemas.microsoft.com/office/powerpoint/2010/main" val="3125898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Onions are bad for dogs an</a:t>
            </a:r>
            <a:r>
              <a:rPr lang="en-AU" baseline="0" dirty="0" smtClean="0"/>
              <a:t>d can make them sick.</a:t>
            </a:r>
            <a:endParaRPr lang="en-AU" dirty="0"/>
          </a:p>
        </p:txBody>
      </p:sp>
      <p:sp>
        <p:nvSpPr>
          <p:cNvPr id="4" name="Slide Number Placeholder 3"/>
          <p:cNvSpPr>
            <a:spLocks noGrp="1"/>
          </p:cNvSpPr>
          <p:nvPr>
            <p:ph type="sldNum" sz="quarter" idx="10"/>
          </p:nvPr>
        </p:nvSpPr>
        <p:spPr/>
        <p:txBody>
          <a:bodyPr/>
          <a:lstStyle/>
          <a:p>
            <a:fld id="{B7DFDDE6-CFF8-47F7-B1FF-7B876449BC36}" type="slidenum">
              <a:rPr lang="en-AU" smtClean="0"/>
              <a:t>5</a:t>
            </a:fld>
            <a:endParaRPr lang="en-AU"/>
          </a:p>
        </p:txBody>
      </p:sp>
    </p:spTree>
    <p:extLst>
      <p:ext uri="{BB962C8B-B14F-4D97-AF65-F5344CB8AC3E}">
        <p14:creationId xmlns:p14="http://schemas.microsoft.com/office/powerpoint/2010/main" val="1895081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Tinned and dry foods have</a:t>
            </a:r>
            <a:r>
              <a:rPr lang="en-AU" baseline="0" dirty="0" smtClean="0"/>
              <a:t> the right amount of protein, vitamins, minerals and energy to keep dogs healthy. Tinned and dry foods are good for dogs.</a:t>
            </a:r>
            <a:endParaRPr lang="en-AU" dirty="0"/>
          </a:p>
        </p:txBody>
      </p:sp>
      <p:sp>
        <p:nvSpPr>
          <p:cNvPr id="4" name="Slide Number Placeholder 3"/>
          <p:cNvSpPr>
            <a:spLocks noGrp="1"/>
          </p:cNvSpPr>
          <p:nvPr>
            <p:ph type="sldNum" sz="quarter" idx="10"/>
          </p:nvPr>
        </p:nvSpPr>
        <p:spPr/>
        <p:txBody>
          <a:bodyPr/>
          <a:lstStyle/>
          <a:p>
            <a:fld id="{B7DFDDE6-CFF8-47F7-B1FF-7B876449BC36}" type="slidenum">
              <a:rPr lang="en-AU" smtClean="0"/>
              <a:t>6</a:t>
            </a:fld>
            <a:endParaRPr lang="en-AU"/>
          </a:p>
        </p:txBody>
      </p:sp>
    </p:spTree>
    <p:extLst>
      <p:ext uri="{BB962C8B-B14F-4D97-AF65-F5344CB8AC3E}">
        <p14:creationId xmlns:p14="http://schemas.microsoft.com/office/powerpoint/2010/main" val="3789435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Bush</a:t>
            </a:r>
            <a:r>
              <a:rPr lang="en-AU" baseline="0" dirty="0" smtClean="0"/>
              <a:t> tucker is good for dogs to eat. They have vitamins and carbohydrates for energy and to fight sickness.</a:t>
            </a:r>
            <a:endParaRPr lang="en-AU" dirty="0"/>
          </a:p>
        </p:txBody>
      </p:sp>
      <p:sp>
        <p:nvSpPr>
          <p:cNvPr id="4" name="Slide Number Placeholder 3"/>
          <p:cNvSpPr>
            <a:spLocks noGrp="1"/>
          </p:cNvSpPr>
          <p:nvPr>
            <p:ph type="sldNum" sz="quarter" idx="10"/>
          </p:nvPr>
        </p:nvSpPr>
        <p:spPr/>
        <p:txBody>
          <a:bodyPr/>
          <a:lstStyle/>
          <a:p>
            <a:fld id="{B7DFDDE6-CFF8-47F7-B1FF-7B876449BC36}" type="slidenum">
              <a:rPr lang="en-AU" smtClean="0"/>
              <a:t>7</a:t>
            </a:fld>
            <a:endParaRPr lang="en-AU"/>
          </a:p>
        </p:txBody>
      </p:sp>
    </p:spTree>
    <p:extLst>
      <p:ext uri="{BB962C8B-B14F-4D97-AF65-F5344CB8AC3E}">
        <p14:creationId xmlns:p14="http://schemas.microsoft.com/office/powerpoint/2010/main" val="984119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Corn cobs can be bad for dogs because they can get stuck</a:t>
            </a:r>
            <a:r>
              <a:rPr lang="en-AU" baseline="0" dirty="0" smtClean="0"/>
              <a:t> in the dogs throat and hurt the dog.</a:t>
            </a:r>
            <a:endParaRPr lang="en-AU" dirty="0"/>
          </a:p>
        </p:txBody>
      </p:sp>
      <p:sp>
        <p:nvSpPr>
          <p:cNvPr id="4" name="Slide Number Placeholder 3"/>
          <p:cNvSpPr>
            <a:spLocks noGrp="1"/>
          </p:cNvSpPr>
          <p:nvPr>
            <p:ph type="sldNum" sz="quarter" idx="10"/>
          </p:nvPr>
        </p:nvSpPr>
        <p:spPr/>
        <p:txBody>
          <a:bodyPr/>
          <a:lstStyle/>
          <a:p>
            <a:fld id="{B7DFDDE6-CFF8-47F7-B1FF-7B876449BC36}" type="slidenum">
              <a:rPr lang="en-AU" smtClean="0"/>
              <a:t>8</a:t>
            </a:fld>
            <a:endParaRPr lang="en-AU"/>
          </a:p>
        </p:txBody>
      </p:sp>
    </p:spTree>
    <p:extLst>
      <p:ext uri="{BB962C8B-B14F-4D97-AF65-F5344CB8AC3E}">
        <p14:creationId xmlns:p14="http://schemas.microsoft.com/office/powerpoint/2010/main" val="3745539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Rice is good for dogs because it contains carbohydrates</a:t>
            </a:r>
            <a:r>
              <a:rPr lang="en-AU" baseline="0" dirty="0" smtClean="0"/>
              <a:t> for energy. It makes them full and helps put on weight.</a:t>
            </a:r>
            <a:endParaRPr lang="en-AU" dirty="0"/>
          </a:p>
        </p:txBody>
      </p:sp>
      <p:sp>
        <p:nvSpPr>
          <p:cNvPr id="4" name="Slide Number Placeholder 3"/>
          <p:cNvSpPr>
            <a:spLocks noGrp="1"/>
          </p:cNvSpPr>
          <p:nvPr>
            <p:ph type="sldNum" sz="quarter" idx="10"/>
          </p:nvPr>
        </p:nvSpPr>
        <p:spPr/>
        <p:txBody>
          <a:bodyPr/>
          <a:lstStyle/>
          <a:p>
            <a:fld id="{B7DFDDE6-CFF8-47F7-B1FF-7B876449BC36}" type="slidenum">
              <a:rPr lang="en-AU" smtClean="0"/>
              <a:t>9</a:t>
            </a:fld>
            <a:endParaRPr lang="en-AU"/>
          </a:p>
        </p:txBody>
      </p:sp>
    </p:spTree>
    <p:extLst>
      <p:ext uri="{BB962C8B-B14F-4D97-AF65-F5344CB8AC3E}">
        <p14:creationId xmlns:p14="http://schemas.microsoft.com/office/powerpoint/2010/main" val="161599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CAAD422-EEE1-4163-9654-AF66E25EE478}" type="datetimeFigureOut">
              <a:rPr lang="en-AU" smtClean="0"/>
              <a:t>12/09/2013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97E8F7B-FDEA-4B93-B57C-C29A2C331E46}" type="slidenum">
              <a:rPr lang="en-AU" smtClean="0"/>
              <a:t>‹#›</a:t>
            </a:fld>
            <a:endParaRPr lang="en-AU"/>
          </a:p>
        </p:txBody>
      </p:sp>
    </p:spTree>
    <p:extLst>
      <p:ext uri="{BB962C8B-B14F-4D97-AF65-F5344CB8AC3E}">
        <p14:creationId xmlns:p14="http://schemas.microsoft.com/office/powerpoint/2010/main" val="2365975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CAAD422-EEE1-4163-9654-AF66E25EE478}" type="datetimeFigureOut">
              <a:rPr lang="en-AU" smtClean="0"/>
              <a:t>12/09/2013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97E8F7B-FDEA-4B93-B57C-C29A2C331E46}" type="slidenum">
              <a:rPr lang="en-AU" smtClean="0"/>
              <a:t>‹#›</a:t>
            </a:fld>
            <a:endParaRPr lang="en-AU"/>
          </a:p>
        </p:txBody>
      </p:sp>
    </p:spTree>
    <p:extLst>
      <p:ext uri="{BB962C8B-B14F-4D97-AF65-F5344CB8AC3E}">
        <p14:creationId xmlns:p14="http://schemas.microsoft.com/office/powerpoint/2010/main" val="1437018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CAAD422-EEE1-4163-9654-AF66E25EE478}" type="datetimeFigureOut">
              <a:rPr lang="en-AU" smtClean="0"/>
              <a:t>12/09/2013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97E8F7B-FDEA-4B93-B57C-C29A2C331E46}" type="slidenum">
              <a:rPr lang="en-AU" smtClean="0"/>
              <a:t>‹#›</a:t>
            </a:fld>
            <a:endParaRPr lang="en-AU"/>
          </a:p>
        </p:txBody>
      </p:sp>
    </p:spTree>
    <p:extLst>
      <p:ext uri="{BB962C8B-B14F-4D97-AF65-F5344CB8AC3E}">
        <p14:creationId xmlns:p14="http://schemas.microsoft.com/office/powerpoint/2010/main" val="314066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CAAD422-EEE1-4163-9654-AF66E25EE478}" type="datetimeFigureOut">
              <a:rPr lang="en-AU" smtClean="0"/>
              <a:t>12/09/2013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97E8F7B-FDEA-4B93-B57C-C29A2C331E46}" type="slidenum">
              <a:rPr lang="en-AU" smtClean="0"/>
              <a:t>‹#›</a:t>
            </a:fld>
            <a:endParaRPr lang="en-AU"/>
          </a:p>
        </p:txBody>
      </p:sp>
    </p:spTree>
    <p:extLst>
      <p:ext uri="{BB962C8B-B14F-4D97-AF65-F5344CB8AC3E}">
        <p14:creationId xmlns:p14="http://schemas.microsoft.com/office/powerpoint/2010/main" val="4279242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AAD422-EEE1-4163-9654-AF66E25EE478}" type="datetimeFigureOut">
              <a:rPr lang="en-AU" smtClean="0"/>
              <a:t>12/09/2013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97E8F7B-FDEA-4B93-B57C-C29A2C331E46}" type="slidenum">
              <a:rPr lang="en-AU" smtClean="0"/>
              <a:t>‹#›</a:t>
            </a:fld>
            <a:endParaRPr lang="en-AU"/>
          </a:p>
        </p:txBody>
      </p:sp>
    </p:spTree>
    <p:extLst>
      <p:ext uri="{BB962C8B-B14F-4D97-AF65-F5344CB8AC3E}">
        <p14:creationId xmlns:p14="http://schemas.microsoft.com/office/powerpoint/2010/main" val="318918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CAAD422-EEE1-4163-9654-AF66E25EE478}" type="datetimeFigureOut">
              <a:rPr lang="en-AU" smtClean="0"/>
              <a:t>12/09/2013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97E8F7B-FDEA-4B93-B57C-C29A2C331E46}" type="slidenum">
              <a:rPr lang="en-AU" smtClean="0"/>
              <a:t>‹#›</a:t>
            </a:fld>
            <a:endParaRPr lang="en-AU"/>
          </a:p>
        </p:txBody>
      </p:sp>
    </p:spTree>
    <p:extLst>
      <p:ext uri="{BB962C8B-B14F-4D97-AF65-F5344CB8AC3E}">
        <p14:creationId xmlns:p14="http://schemas.microsoft.com/office/powerpoint/2010/main" val="3142255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CAAD422-EEE1-4163-9654-AF66E25EE478}" type="datetimeFigureOut">
              <a:rPr lang="en-AU" smtClean="0"/>
              <a:t>12/09/2013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97E8F7B-FDEA-4B93-B57C-C29A2C331E46}" type="slidenum">
              <a:rPr lang="en-AU" smtClean="0"/>
              <a:t>‹#›</a:t>
            </a:fld>
            <a:endParaRPr lang="en-AU"/>
          </a:p>
        </p:txBody>
      </p:sp>
    </p:spTree>
    <p:extLst>
      <p:ext uri="{BB962C8B-B14F-4D97-AF65-F5344CB8AC3E}">
        <p14:creationId xmlns:p14="http://schemas.microsoft.com/office/powerpoint/2010/main" val="194844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CAAD422-EEE1-4163-9654-AF66E25EE478}" type="datetimeFigureOut">
              <a:rPr lang="en-AU" smtClean="0"/>
              <a:t>12/09/2013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97E8F7B-FDEA-4B93-B57C-C29A2C331E46}" type="slidenum">
              <a:rPr lang="en-AU" smtClean="0"/>
              <a:t>‹#›</a:t>
            </a:fld>
            <a:endParaRPr lang="en-AU"/>
          </a:p>
        </p:txBody>
      </p:sp>
    </p:spTree>
    <p:extLst>
      <p:ext uri="{BB962C8B-B14F-4D97-AF65-F5344CB8AC3E}">
        <p14:creationId xmlns:p14="http://schemas.microsoft.com/office/powerpoint/2010/main" val="294577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AD422-EEE1-4163-9654-AF66E25EE478}" type="datetimeFigureOut">
              <a:rPr lang="en-AU" smtClean="0"/>
              <a:t>12/09/2013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97E8F7B-FDEA-4B93-B57C-C29A2C331E46}" type="slidenum">
              <a:rPr lang="en-AU" smtClean="0"/>
              <a:t>‹#›</a:t>
            </a:fld>
            <a:endParaRPr lang="en-AU"/>
          </a:p>
        </p:txBody>
      </p:sp>
    </p:spTree>
    <p:extLst>
      <p:ext uri="{BB962C8B-B14F-4D97-AF65-F5344CB8AC3E}">
        <p14:creationId xmlns:p14="http://schemas.microsoft.com/office/powerpoint/2010/main" val="1635753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AAD422-EEE1-4163-9654-AF66E25EE478}" type="datetimeFigureOut">
              <a:rPr lang="en-AU" smtClean="0"/>
              <a:t>12/09/2013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97E8F7B-FDEA-4B93-B57C-C29A2C331E46}" type="slidenum">
              <a:rPr lang="en-AU" smtClean="0"/>
              <a:t>‹#›</a:t>
            </a:fld>
            <a:endParaRPr lang="en-AU"/>
          </a:p>
        </p:txBody>
      </p:sp>
    </p:spTree>
    <p:extLst>
      <p:ext uri="{BB962C8B-B14F-4D97-AF65-F5344CB8AC3E}">
        <p14:creationId xmlns:p14="http://schemas.microsoft.com/office/powerpoint/2010/main" val="2558156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AAD422-EEE1-4163-9654-AF66E25EE478}" type="datetimeFigureOut">
              <a:rPr lang="en-AU" smtClean="0"/>
              <a:t>12/09/2013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97E8F7B-FDEA-4B93-B57C-C29A2C331E46}" type="slidenum">
              <a:rPr lang="en-AU" smtClean="0"/>
              <a:t>‹#›</a:t>
            </a:fld>
            <a:endParaRPr lang="en-AU"/>
          </a:p>
        </p:txBody>
      </p:sp>
    </p:spTree>
    <p:extLst>
      <p:ext uri="{BB962C8B-B14F-4D97-AF65-F5344CB8AC3E}">
        <p14:creationId xmlns:p14="http://schemas.microsoft.com/office/powerpoint/2010/main" val="4260768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AD422-EEE1-4163-9654-AF66E25EE478}" type="datetimeFigureOut">
              <a:rPr lang="en-AU" smtClean="0"/>
              <a:t>12/09/2013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E8F7B-FDEA-4B93-B57C-C29A2C331E46}" type="slidenum">
              <a:rPr lang="en-AU" smtClean="0"/>
              <a:t>‹#›</a:t>
            </a:fld>
            <a:endParaRPr lang="en-AU"/>
          </a:p>
        </p:txBody>
      </p:sp>
    </p:spTree>
    <p:extLst>
      <p:ext uri="{BB962C8B-B14F-4D97-AF65-F5344CB8AC3E}">
        <p14:creationId xmlns:p14="http://schemas.microsoft.com/office/powerpoint/2010/main" val="1004363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sp>
        <p:nvSpPr>
          <p:cNvPr id="4" name="Rectangle 2"/>
          <p:cNvSpPr>
            <a:spLocks noChangeArrowheads="1"/>
          </p:cNvSpPr>
          <p:nvPr/>
        </p:nvSpPr>
        <p:spPr bwMode="auto">
          <a:xfrm>
            <a:off x="-1176" y="0"/>
            <a:ext cx="9145176" cy="6858000"/>
          </a:xfrm>
          <a:prstGeom prst="rect">
            <a:avLst/>
          </a:prstGeom>
          <a:solidFill>
            <a:srgbClr val="FFCC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AU"/>
          </a:p>
        </p:txBody>
      </p:sp>
      <p:sp>
        <p:nvSpPr>
          <p:cNvPr id="5" name="Text Box 3"/>
          <p:cNvSpPr txBox="1">
            <a:spLocks noChangeArrowheads="1"/>
          </p:cNvSpPr>
          <p:nvPr/>
        </p:nvSpPr>
        <p:spPr bwMode="auto">
          <a:xfrm>
            <a:off x="395493" y="945356"/>
            <a:ext cx="8351837" cy="4967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0" b="0" i="0" u="none" strike="noStrike" cap="none" normalizeH="0" baseline="0" dirty="0" smtClean="0">
                <a:ln>
                  <a:noFill/>
                </a:ln>
                <a:solidFill>
                  <a:srgbClr val="FFFFFF"/>
                </a:solidFill>
                <a:effectLst/>
                <a:latin typeface="Times New Roman" pitchFamily="18" charset="0"/>
                <a:cs typeface="Arial" pitchFamily="34" charset="0"/>
              </a:rPr>
              <a:t>Good food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0" b="0" i="0" u="none" strike="noStrike" cap="none" normalizeH="0" baseline="0" dirty="0" smtClean="0">
                <a:ln>
                  <a:noFill/>
                </a:ln>
                <a:solidFill>
                  <a:srgbClr val="FFFFFF"/>
                </a:solidFill>
                <a:effectLst/>
                <a:latin typeface="Times New Roman" pitchFamily="18" charset="0"/>
                <a:cs typeface="Arial" pitchFamily="34" charset="0"/>
              </a:rPr>
              <a:t>Bad food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0" b="0" i="0" u="none" strike="noStrike" cap="none" normalizeH="0" baseline="0" dirty="0" smtClean="0">
                <a:ln>
                  <a:noFill/>
                </a:ln>
                <a:solidFill>
                  <a:srgbClr val="FFFFFF"/>
                </a:solidFill>
                <a:effectLst/>
                <a:latin typeface="Times New Roman" pitchFamily="18" charset="0"/>
                <a:cs typeface="Arial" pitchFamily="34" charset="0"/>
              </a:rPr>
              <a:t> cards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284" y="4840808"/>
            <a:ext cx="2304256" cy="1166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2"/>
          <p:cNvSpPr txBox="1">
            <a:spLocks noChangeArrowheads="1"/>
          </p:cNvSpPr>
          <p:nvPr/>
        </p:nvSpPr>
        <p:spPr bwMode="auto">
          <a:xfrm>
            <a:off x="1043608" y="6216697"/>
            <a:ext cx="7416824" cy="333375"/>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US" sz="1400" dirty="0" err="1">
                <a:solidFill>
                  <a:srgbClr val="632423"/>
                </a:solidFill>
                <a:effectLst/>
                <a:latin typeface="Bell MT"/>
                <a:ea typeface="Calibri"/>
                <a:cs typeface="Times New Roman"/>
              </a:rPr>
              <a:t>Ph</a:t>
            </a:r>
            <a:r>
              <a:rPr lang="en-US" sz="1400" dirty="0">
                <a:solidFill>
                  <a:srgbClr val="632423"/>
                </a:solidFill>
                <a:effectLst/>
                <a:latin typeface="Bell MT"/>
                <a:ea typeface="Calibri"/>
                <a:cs typeface="Times New Roman"/>
              </a:rPr>
              <a:t> (08) 89481768	 </a:t>
            </a:r>
            <a:r>
              <a:rPr lang="en-US" sz="1400" dirty="0" err="1">
                <a:solidFill>
                  <a:srgbClr val="632423"/>
                </a:solidFill>
                <a:effectLst/>
                <a:latin typeface="Bell MT"/>
                <a:ea typeface="Calibri"/>
                <a:cs typeface="Times New Roman"/>
              </a:rPr>
              <a:t>P.O.Box</a:t>
            </a:r>
            <a:r>
              <a:rPr lang="en-US" sz="1400" dirty="0">
                <a:solidFill>
                  <a:srgbClr val="632423"/>
                </a:solidFill>
                <a:effectLst/>
                <a:latin typeface="Bell MT"/>
                <a:ea typeface="Calibri"/>
                <a:cs typeface="Times New Roman"/>
              </a:rPr>
              <a:t> 1464, NIGHTCLIFF, NT, </a:t>
            </a:r>
            <a:r>
              <a:rPr lang="en-US" sz="1400" dirty="0" smtClean="0">
                <a:solidFill>
                  <a:srgbClr val="632423"/>
                </a:solidFill>
                <a:effectLst/>
                <a:latin typeface="Bell MT"/>
                <a:ea typeface="Calibri"/>
                <a:cs typeface="Times New Roman"/>
              </a:rPr>
              <a:t>0814</a:t>
            </a:r>
            <a:r>
              <a:rPr lang="en-US" sz="1400" dirty="0">
                <a:solidFill>
                  <a:srgbClr val="632423"/>
                </a:solidFill>
                <a:effectLst/>
                <a:latin typeface="Bell MT"/>
                <a:ea typeface="Calibri"/>
                <a:cs typeface="Times New Roman"/>
              </a:rPr>
              <a:t>        www.amrric.org</a:t>
            </a:r>
            <a:endParaRPr lang="en-AU" dirty="0">
              <a:effectLst/>
              <a:latin typeface="Calibri"/>
              <a:ea typeface="Calibri"/>
              <a:cs typeface="Times New Roman"/>
            </a:endParaRPr>
          </a:p>
          <a:p>
            <a:pPr>
              <a:spcAft>
                <a:spcPts val="0"/>
              </a:spcAft>
            </a:pPr>
            <a:r>
              <a:rPr lang="en-AU" sz="1100" dirty="0">
                <a:effectLst/>
                <a:latin typeface="Calibri"/>
                <a:ea typeface="Calibri"/>
                <a:cs typeface="Times New Roman"/>
              </a:rPr>
              <a:t> </a:t>
            </a:r>
          </a:p>
        </p:txBody>
      </p:sp>
    </p:spTree>
    <p:extLst>
      <p:ext uri="{BB962C8B-B14F-4D97-AF65-F5344CB8AC3E}">
        <p14:creationId xmlns:p14="http://schemas.microsoft.com/office/powerpoint/2010/main" val="3944420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og-bone1[1]"/>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rot="-5067849">
            <a:off x="-208410" y="876769"/>
            <a:ext cx="6119812" cy="535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43" name="Picture 3" descr="300px-Chicken_bone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141198">
            <a:off x="4100065" y="1530819"/>
            <a:ext cx="5976938" cy="396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418450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318192897_6225afbe44_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664"/>
            <a:ext cx="8161337" cy="6119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046639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AC-70144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833191" y="407169"/>
            <a:ext cx="5583237" cy="601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244349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lays03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052736"/>
            <a:ext cx="7486650" cy="441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982202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68c121bef2e96e9_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692696"/>
            <a:ext cx="7343775" cy="550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730468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read_slic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078507"/>
            <a:ext cx="3679420" cy="44139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5363" name="Picture 3" descr="pastabake_pasta[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090447" y="1409453"/>
            <a:ext cx="5003203" cy="3752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803358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2862" y="620688"/>
            <a:ext cx="9186862" cy="6049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600" b="1" i="0" u="none" strike="noStrike" cap="none" normalizeH="0" baseline="0" dirty="0" smtClean="0">
                <a:ln>
                  <a:noFill/>
                </a:ln>
                <a:solidFill>
                  <a:srgbClr val="000000"/>
                </a:solidFill>
                <a:effectLst/>
                <a:latin typeface="Times New Roman" pitchFamily="18" charset="0"/>
                <a:cs typeface="Arial" pitchFamily="34" charset="0"/>
              </a:rPr>
              <a:t>Good Food: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smtClean="0">
                <a:ln>
                  <a:noFill/>
                </a:ln>
                <a:solidFill>
                  <a:srgbClr val="000000"/>
                </a:solidFill>
                <a:effectLst/>
                <a:latin typeface="Times New Roman" pitchFamily="18" charset="0"/>
                <a:cs typeface="Arial" pitchFamily="34" charset="0"/>
              </a:rPr>
              <a:t>Meat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smtClean="0">
                <a:ln>
                  <a:noFill/>
                </a:ln>
                <a:solidFill>
                  <a:srgbClr val="000000"/>
                </a:solidFill>
                <a:effectLst/>
                <a:latin typeface="Times New Roman" pitchFamily="18" charset="0"/>
                <a:cs typeface="Arial" pitchFamily="34" charset="0"/>
              </a:rPr>
              <a:t>Dog Food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smtClean="0">
                <a:ln>
                  <a:noFill/>
                </a:ln>
                <a:solidFill>
                  <a:srgbClr val="000000"/>
                </a:solidFill>
                <a:effectLst/>
                <a:latin typeface="Times New Roman" pitchFamily="18" charset="0"/>
                <a:cs typeface="Arial" pitchFamily="34" charset="0"/>
              </a:rPr>
              <a:t>Bush Tucker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smtClean="0">
                <a:ln>
                  <a:noFill/>
                </a:ln>
                <a:solidFill>
                  <a:srgbClr val="000000"/>
                </a:solidFill>
                <a:effectLst/>
                <a:latin typeface="Times New Roman" pitchFamily="18" charset="0"/>
                <a:cs typeface="Arial" pitchFamily="34" charset="0"/>
              </a:rPr>
              <a:t>Corn Kernels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smtClean="0">
                <a:ln>
                  <a:noFill/>
                </a:ln>
                <a:solidFill>
                  <a:srgbClr val="000000"/>
                </a:solidFill>
                <a:effectLst/>
                <a:latin typeface="Times New Roman" pitchFamily="18" charset="0"/>
                <a:cs typeface="Arial" pitchFamily="34" charset="0"/>
              </a:rPr>
              <a:t>Rice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smtClean="0">
                <a:ln>
                  <a:noFill/>
                </a:ln>
                <a:solidFill>
                  <a:srgbClr val="000000"/>
                </a:solidFill>
                <a:effectLst/>
                <a:latin typeface="Times New Roman" pitchFamily="18" charset="0"/>
                <a:cs typeface="Arial" pitchFamily="34" charset="0"/>
              </a:rPr>
              <a:t>Raw bones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smtClean="0">
                <a:ln>
                  <a:noFill/>
                </a:ln>
                <a:solidFill>
                  <a:srgbClr val="000000"/>
                </a:solidFill>
                <a:effectLst/>
                <a:latin typeface="Times New Roman" pitchFamily="18" charset="0"/>
                <a:cs typeface="Arial" pitchFamily="34" charset="0"/>
              </a:rPr>
              <a:t>Vegetables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smtClean="0">
                <a:ln>
                  <a:noFill/>
                </a:ln>
                <a:solidFill>
                  <a:srgbClr val="000000"/>
                </a:solidFill>
                <a:effectLst/>
                <a:latin typeface="Times New Roman" pitchFamily="18" charset="0"/>
                <a:cs typeface="Arial" pitchFamily="34" charset="0"/>
              </a:rPr>
              <a:t>Bread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smtClean="0">
                <a:ln>
                  <a:noFill/>
                </a:ln>
                <a:solidFill>
                  <a:srgbClr val="000000"/>
                </a:solidFill>
                <a:effectLst/>
                <a:latin typeface="Times New Roman" pitchFamily="18" charset="0"/>
                <a:cs typeface="Arial" pitchFamily="34" charset="0"/>
              </a:rPr>
              <a:t>Pasta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1600" b="0"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600" b="1" i="0" u="none" strike="noStrike" cap="none" normalizeH="0" baseline="0" dirty="0" smtClean="0">
                <a:ln>
                  <a:noFill/>
                </a:ln>
                <a:solidFill>
                  <a:srgbClr val="000000"/>
                </a:solidFill>
                <a:effectLst/>
                <a:latin typeface="Times New Roman" pitchFamily="18" charset="0"/>
                <a:cs typeface="Arial" pitchFamily="34" charset="0"/>
              </a:rPr>
              <a:t>Bad Food: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smtClean="0">
                <a:ln>
                  <a:noFill/>
                </a:ln>
                <a:solidFill>
                  <a:srgbClr val="000000"/>
                </a:solidFill>
                <a:effectLst/>
                <a:latin typeface="Times New Roman" pitchFamily="18" charset="0"/>
                <a:cs typeface="Arial" pitchFamily="34" charset="0"/>
              </a:rPr>
              <a:t>Chocolate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smtClean="0">
                <a:ln>
                  <a:noFill/>
                </a:ln>
                <a:solidFill>
                  <a:srgbClr val="000000"/>
                </a:solidFill>
                <a:effectLst/>
                <a:latin typeface="Times New Roman" pitchFamily="18" charset="0"/>
                <a:cs typeface="Arial" pitchFamily="34" charset="0"/>
              </a:rPr>
              <a:t>Grapes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smtClean="0">
                <a:ln>
                  <a:noFill/>
                </a:ln>
                <a:solidFill>
                  <a:srgbClr val="000000"/>
                </a:solidFill>
                <a:effectLst/>
                <a:latin typeface="Times New Roman" pitchFamily="18" charset="0"/>
                <a:cs typeface="Arial" pitchFamily="34" charset="0"/>
              </a:rPr>
              <a:t>Onion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smtClean="0">
                <a:ln>
                  <a:noFill/>
                </a:ln>
                <a:solidFill>
                  <a:srgbClr val="000000"/>
                </a:solidFill>
                <a:effectLst/>
                <a:latin typeface="Times New Roman" pitchFamily="18" charset="0"/>
                <a:cs typeface="Arial" pitchFamily="34" charset="0"/>
              </a:rPr>
              <a:t>Corn Cob</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smtClean="0">
                <a:ln>
                  <a:noFill/>
                </a:ln>
                <a:solidFill>
                  <a:srgbClr val="000000"/>
                </a:solidFill>
                <a:effectLst/>
                <a:latin typeface="Times New Roman" pitchFamily="18" charset="0"/>
                <a:cs typeface="Arial" pitchFamily="34" charset="0"/>
              </a:rPr>
              <a:t>Cooked bones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smtClean="0">
                <a:ln>
                  <a:noFill/>
                </a:ln>
                <a:solidFill>
                  <a:srgbClr val="000000"/>
                </a:solidFill>
                <a:effectLst/>
                <a:latin typeface="Times New Roman" pitchFamily="18" charset="0"/>
                <a:cs typeface="Arial" pitchFamily="34" charset="0"/>
              </a:rPr>
              <a:t>Macadamia nuts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AU" altLang="en-US" sz="1600" b="0"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smtClean="0">
                <a:ln>
                  <a:noFill/>
                </a:ln>
                <a:solidFill>
                  <a:srgbClr val="000000"/>
                </a:solidFill>
                <a:effectLst/>
                <a:latin typeface="Times New Roman" pitchFamily="18" charset="0"/>
                <a:cs typeface="Arial" pitchFamily="34" charset="0"/>
              </a:rPr>
              <a:t>Sometimes ok: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smtClean="0">
                <a:ln>
                  <a:noFill/>
                </a:ln>
                <a:solidFill>
                  <a:srgbClr val="000000"/>
                </a:solidFill>
                <a:effectLst/>
                <a:latin typeface="Times New Roman" pitchFamily="18" charset="0"/>
                <a:cs typeface="Arial" pitchFamily="34" charset="0"/>
              </a:rPr>
              <a:t>Chips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smtClean="0">
                <a:ln>
                  <a:noFill/>
                </a:ln>
                <a:solidFill>
                  <a:srgbClr val="000000"/>
                </a:solidFill>
                <a:effectLst/>
                <a:latin typeface="Times New Roman" pitchFamily="18" charset="0"/>
                <a:cs typeface="Arial" pitchFamily="34" charset="0"/>
              </a:rPr>
              <a:t>Pizza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smtClean="0">
                <a:ln>
                  <a:noFill/>
                </a:ln>
                <a:solidFill>
                  <a:srgbClr val="000000"/>
                </a:solidFill>
                <a:effectLst/>
                <a:latin typeface="Times New Roman" pitchFamily="18" charset="0"/>
                <a:cs typeface="Arial" pitchFamily="34" charset="0"/>
              </a:rPr>
              <a:t>Junk food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71501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e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76672"/>
            <a:ext cx="6094412"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539263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oco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908720"/>
            <a:ext cx="6480175" cy="5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82602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rap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908720"/>
            <a:ext cx="7631112" cy="527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322088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n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00" y="764704"/>
            <a:ext cx="7956550"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691918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og food can"/>
          <p:cNvPicPr>
            <a:picLocks noChangeAspect="1" noChangeArrowheads="1"/>
          </p:cNvPicPr>
          <p:nvPr/>
        </p:nvPicPr>
        <p:blipFill>
          <a:blip r:embed="rId3">
            <a:extLst>
              <a:ext uri="{28A0092B-C50C-407E-A947-70E740481C1C}">
                <a14:useLocalDpi xmlns:a14="http://schemas.microsoft.com/office/drawing/2010/main" val="0"/>
              </a:ext>
            </a:extLst>
          </a:blip>
          <a:srcRect l="4623" t="1370" r="2899" b="2740"/>
          <a:stretch>
            <a:fillRect/>
          </a:stretch>
        </p:blipFill>
        <p:spPr bwMode="auto">
          <a:xfrm>
            <a:off x="5652319" y="764133"/>
            <a:ext cx="2879725" cy="504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147" name="Picture 3" descr="P9180284"/>
          <p:cNvPicPr>
            <a:picLocks noChangeAspect="1" noChangeArrowheads="1"/>
          </p:cNvPicPr>
          <p:nvPr/>
        </p:nvPicPr>
        <p:blipFill>
          <a:blip r:embed="rId4" cstate="print">
            <a:extLst>
              <a:ext uri="{28A0092B-C50C-407E-A947-70E740481C1C}">
                <a14:useLocalDpi xmlns:a14="http://schemas.microsoft.com/office/drawing/2010/main" val="0"/>
              </a:ext>
            </a:extLst>
          </a:blip>
          <a:srcRect l="18800" t="27333" r="19014" b="18001"/>
          <a:stretch>
            <a:fillRect/>
          </a:stretch>
        </p:blipFill>
        <p:spPr bwMode="auto">
          <a:xfrm>
            <a:off x="467544" y="692696"/>
            <a:ext cx="4422775" cy="518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449329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ushfoods"/>
          <p:cNvPicPr>
            <a:picLocks noChangeAspect="1" noChangeArrowheads="1"/>
          </p:cNvPicPr>
          <p:nvPr/>
        </p:nvPicPr>
        <p:blipFill>
          <a:blip r:embed="rId3">
            <a:extLst>
              <a:ext uri="{28A0092B-C50C-407E-A947-70E740481C1C}">
                <a14:useLocalDpi xmlns:a14="http://schemas.microsoft.com/office/drawing/2010/main" val="0"/>
              </a:ext>
            </a:extLst>
          </a:blip>
          <a:srcRect l="15933"/>
          <a:stretch>
            <a:fillRect/>
          </a:stretch>
        </p:blipFill>
        <p:spPr bwMode="auto">
          <a:xfrm>
            <a:off x="1619672" y="1052736"/>
            <a:ext cx="616585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602705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20100930_071300_5889e6ac2fd066d368abbfd7d3e3bb5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548680"/>
            <a:ext cx="5544616" cy="5607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467324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l_fi" descr="r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980728"/>
            <a:ext cx="6961187"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448315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396</Words>
  <Application>Microsoft Office PowerPoint</Application>
  <PresentationFormat>On-screen Show (4:3)</PresentationFormat>
  <Paragraphs>58</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Pritika Desai</dc:creator>
  <cp:lastModifiedBy>Pritika Desai</cp:lastModifiedBy>
  <cp:revision>4</cp:revision>
  <dcterms:created xsi:type="dcterms:W3CDTF">2013-09-12T03:16:49Z</dcterms:created>
  <dcterms:modified xsi:type="dcterms:W3CDTF">2013-09-12T03:48:01Z</dcterms:modified>
</cp:coreProperties>
</file>