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/>
    <p:restoredTop sz="94676"/>
  </p:normalViewPr>
  <p:slideViewPr>
    <p:cSldViewPr>
      <p:cViewPr varScale="1">
        <p:scale>
          <a:sx n="106" d="100"/>
          <a:sy n="106" d="100"/>
        </p:scale>
        <p:origin x="136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5240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250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164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525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624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703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974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088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040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669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88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CE3A9-C71D-4750-800F-BB7B72361BAB}" type="datetimeFigureOut">
              <a:rPr lang="en-AU" smtClean="0"/>
              <a:t>5/4/18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7BA17-7008-4B35-9B77-33DBD592F67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62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5.png"/><Relationship Id="rId12" Type="http://schemas.openxmlformats.org/officeDocument/2006/relationships/image" Target="../media/image26.png"/><Relationship Id="rId13" Type="http://schemas.openxmlformats.org/officeDocument/2006/relationships/image" Target="../media/image27.png"/><Relationship Id="rId14" Type="http://schemas.openxmlformats.org/officeDocument/2006/relationships/image" Target="../media/image28.png"/><Relationship Id="rId15" Type="http://schemas.openxmlformats.org/officeDocument/2006/relationships/image" Target="../media/image29.pn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png"/><Relationship Id="rId9" Type="http://schemas.openxmlformats.org/officeDocument/2006/relationships/image" Target="../media/image23.png"/><Relationship Id="rId10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Autofit/>
          </a:bodyPr>
          <a:lstStyle/>
          <a:p>
            <a:r>
              <a:rPr lang="en-AU" sz="8800" dirty="0" smtClean="0"/>
              <a:t>Cat Overpopulation</a:t>
            </a:r>
            <a:endParaRPr lang="en-AU" sz="8800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34" y="5733256"/>
            <a:ext cx="1872208" cy="9969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088861" y="6396791"/>
            <a:ext cx="684076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spcAft>
                <a:spcPts val="0"/>
              </a:spcAft>
            </a:pPr>
            <a:r>
              <a:rPr lang="en-US" sz="1200" dirty="0">
                <a:solidFill>
                  <a:srgbClr val="632423"/>
                </a:solidFill>
                <a:effectLst/>
                <a:latin typeface="Bell MT"/>
                <a:ea typeface="Calibri"/>
                <a:cs typeface="Times New Roman"/>
              </a:rPr>
              <a:t>	            </a:t>
            </a:r>
            <a:r>
              <a:rPr lang="en-US" sz="1200" dirty="0">
                <a:solidFill>
                  <a:srgbClr val="632423"/>
                </a:solidFill>
                <a:effectLst/>
                <a:latin typeface="Arial" charset="0"/>
                <a:ea typeface="Arial" charset="0"/>
                <a:cs typeface="Arial" charset="0"/>
              </a:rPr>
              <a:t>www.amrric.org</a:t>
            </a:r>
            <a:endParaRPr lang="en-AU" sz="1600" dirty="0">
              <a:effectLst/>
              <a:latin typeface="Arial" charset="0"/>
              <a:ea typeface="Arial" charset="0"/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en-AU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8414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12"/>
    </mc:Choice>
    <mc:Fallback xmlns="">
      <p:transition spd="slow" advTm="251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55576" y="6206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800" dirty="0" smtClean="0"/>
              <a:t>A mother cat can have </a:t>
            </a:r>
          </a:p>
          <a:p>
            <a:r>
              <a:rPr lang="en-AU" sz="4800" smtClean="0"/>
              <a:t>1 litter of </a:t>
            </a:r>
            <a:r>
              <a:rPr lang="en-AU" sz="4800" dirty="0" smtClean="0"/>
              <a:t>5 kittens </a:t>
            </a:r>
          </a:p>
          <a:p>
            <a:r>
              <a:rPr lang="en-AU" sz="4800" dirty="0" smtClean="0"/>
              <a:t>every 2 and a half months</a:t>
            </a:r>
            <a:endParaRPr lang="en-AU" sz="4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186" y="2708920"/>
            <a:ext cx="353968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42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61"/>
    </mc:Choice>
    <mc:Fallback xmlns="">
      <p:transition spd="slow" advTm="766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968731"/>
            <a:ext cx="353968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43" y="3501719"/>
            <a:ext cx="910000" cy="167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050" y="3616833"/>
            <a:ext cx="862286" cy="158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118" y="3585194"/>
            <a:ext cx="819280" cy="157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398" y="3533449"/>
            <a:ext cx="864722" cy="1624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771" y="3607661"/>
            <a:ext cx="849545" cy="151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701" y="3541988"/>
            <a:ext cx="875798" cy="160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942" y="3607661"/>
            <a:ext cx="867283" cy="1591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725" y="3607661"/>
            <a:ext cx="805031" cy="154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470" y="3541987"/>
            <a:ext cx="854091" cy="16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453" y="3607661"/>
            <a:ext cx="847310" cy="151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436096" y="142313"/>
            <a:ext cx="3547246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AU" sz="3200" dirty="0" smtClean="0"/>
              <a:t>2 and a half months later…</a:t>
            </a:r>
            <a:endParaRPr lang="en-AU" sz="3200" dirty="0"/>
          </a:p>
        </p:txBody>
      </p:sp>
      <p:sp>
        <p:nvSpPr>
          <p:cNvPr id="19" name="Rectangle 18"/>
          <p:cNvSpPr/>
          <p:nvPr/>
        </p:nvSpPr>
        <p:spPr>
          <a:xfrm>
            <a:off x="5436096" y="135789"/>
            <a:ext cx="3547246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AU" sz="3200" dirty="0" smtClean="0"/>
              <a:t>another 2  and a half months later…</a:t>
            </a:r>
            <a:endParaRPr lang="en-AU" sz="3200" dirty="0"/>
          </a:p>
        </p:txBody>
      </p:sp>
      <p:sp>
        <p:nvSpPr>
          <p:cNvPr id="16" name="Rectangle 15"/>
          <p:cNvSpPr/>
          <p:nvPr/>
        </p:nvSpPr>
        <p:spPr>
          <a:xfrm>
            <a:off x="395536" y="142313"/>
            <a:ext cx="3547246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AU" sz="3200" dirty="0" smtClean="0"/>
              <a:t>In the beginning…</a:t>
            </a:r>
            <a:endParaRPr lang="en-AU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868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97"/>
    </mc:Choice>
    <mc:Fallback xmlns="">
      <p:transition spd="slow" advTm="153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4259E-6 L -0.00434 0.3085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1542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31552E-6 L -0.00139 0.314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573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1573E-6 L -0.00052 0.3196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5984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82373E-6 L -0.00052 0.3284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6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24208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9600" dirty="0" smtClean="0"/>
              <a:t>5 months later</a:t>
            </a:r>
            <a:endParaRPr lang="en-AU" sz="9600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34" y="5733256"/>
            <a:ext cx="1872208" cy="996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936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12"/>
    </mc:Choice>
    <mc:Fallback xmlns="">
      <p:transition spd="slow" advTm="3112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2785" y="3977689"/>
            <a:ext cx="1296144" cy="161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1713" y="4768867"/>
            <a:ext cx="616000" cy="1130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2" name="Picture 16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68928" y="4858917"/>
            <a:ext cx="530721" cy="101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4939" y="4854123"/>
            <a:ext cx="576183" cy="105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" name="Picture 16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59320" y="4820265"/>
            <a:ext cx="562771" cy="10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5" name="Picture 16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61545" y="4863974"/>
            <a:ext cx="560885" cy="100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583" y="-13257"/>
            <a:ext cx="1921418" cy="214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3925" y="1004679"/>
            <a:ext cx="634935" cy="1165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8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7457" y="1082896"/>
            <a:ext cx="532282" cy="102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3231" y="1084078"/>
            <a:ext cx="588964" cy="1080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Picture 8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66349" y="1053822"/>
            <a:ext cx="582471" cy="109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Picture 8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82731" y="1124280"/>
            <a:ext cx="566626" cy="101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06222" y="1770271"/>
            <a:ext cx="504742" cy="926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" name="Picture 8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7922" y="1800326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91238" y="1806763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9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1430" y="1800326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9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1713" y="1855378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20223" y="381126"/>
            <a:ext cx="1296144" cy="161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9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44072" y="412796"/>
            <a:ext cx="1350611" cy="161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17624" y="424650"/>
            <a:ext cx="1332630" cy="1665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9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15986" y="3974611"/>
            <a:ext cx="1350611" cy="161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21777" y="3964813"/>
            <a:ext cx="1332630" cy="1665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95815" y="1053616"/>
            <a:ext cx="589990" cy="1082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Picture 10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8369" y="1138936"/>
            <a:ext cx="508312" cy="97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01534" y="1135778"/>
            <a:ext cx="551853" cy="1012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" name="Picture 1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26756" y="1101918"/>
            <a:ext cx="539008" cy="1012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" name="Picture 11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29097" y="1143322"/>
            <a:ext cx="537203" cy="96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63604" y="1796869"/>
            <a:ext cx="473878" cy="86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" name="Picture 1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49251" y="1812582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22567" y="1819019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" name="Picture 1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62759" y="1812582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" name="Picture 1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63042" y="1867634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12565" y="1059484"/>
            <a:ext cx="608398" cy="111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" name="Picture 1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48727" y="1148150"/>
            <a:ext cx="524172" cy="100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15300" y="1143836"/>
            <a:ext cx="569072" cy="104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Picture 12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39516" y="1109976"/>
            <a:ext cx="555826" cy="1044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12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41717" y="1153013"/>
            <a:ext cx="553963" cy="99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62342" y="1777159"/>
            <a:ext cx="484861" cy="88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" name="Picture 12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74042" y="1795413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47358" y="1801850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7" name="Picture 12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87550" y="1795413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" name="Picture 12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87833" y="1850465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89092" y="5502237"/>
            <a:ext cx="483938" cy="888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" name="Picture 13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00792" y="5494106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74108" y="5500543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" name="Picture 13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300" y="5494106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" name="Picture 13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4583" y="5549158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41093" y="4721094"/>
            <a:ext cx="590303" cy="108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" name="Picture 13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78868" y="4806472"/>
            <a:ext cx="508580" cy="976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44581" y="4803292"/>
            <a:ext cx="552146" cy="101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2" name="Picture 14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69050" y="4769431"/>
            <a:ext cx="539294" cy="1013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" name="Picture 14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71284" y="4810866"/>
            <a:ext cx="537487" cy="96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5805" y="5456889"/>
            <a:ext cx="504742" cy="926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5" name="Picture 14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97505" y="5486944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70821" y="5493381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" name="Picture 14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11013" y="5486944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" name="Picture 14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11296" y="5541996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47754" y="4730994"/>
            <a:ext cx="584908" cy="1073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0" name="Picture 14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89604" y="4815392"/>
            <a:ext cx="503934" cy="967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53144" y="4812550"/>
            <a:ext cx="547101" cy="100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" name="Picture 15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78253" y="4778690"/>
            <a:ext cx="534367" cy="100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" name="Picture 15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80581" y="4819648"/>
            <a:ext cx="532576" cy="952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85938" y="5472182"/>
            <a:ext cx="504742" cy="926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" name="Picture 1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7638" y="5502237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70954" y="5508674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15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11146" y="5502237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" name="Picture 15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11429" y="5557289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22430" y="1002967"/>
            <a:ext cx="618751" cy="113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7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83345" y="1077520"/>
            <a:ext cx="518714" cy="995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40564" y="1080209"/>
            <a:ext cx="573951" cy="1053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" name="Picture 15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53518" y="1050297"/>
            <a:ext cx="567624" cy="1066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" name="Picture 15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69495" y="1118683"/>
            <a:ext cx="552183" cy="98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70878" y="1750587"/>
            <a:ext cx="504742" cy="926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" name="Picture 10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86322" y="1821687"/>
            <a:ext cx="434866" cy="83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59638" y="1828124"/>
            <a:ext cx="472116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" name="Picture 10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99830" y="1821687"/>
            <a:ext cx="461127" cy="86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10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00113" y="1876739"/>
            <a:ext cx="459582" cy="8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441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02"/>
    </mc:Choice>
    <mc:Fallback xmlns="">
      <p:transition spd="slow" advTm="1730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0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4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2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24208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9600" dirty="0" smtClean="0"/>
              <a:t>5 months later</a:t>
            </a:r>
            <a:endParaRPr lang="en-AU" sz="9600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34" y="5733256"/>
            <a:ext cx="1872208" cy="996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596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8"/>
    </mc:Choice>
    <mc:Fallback xmlns="">
      <p:transition spd="slow" advTm="241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8064" y="10317"/>
            <a:ext cx="1485268" cy="18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51920" y="0"/>
            <a:ext cx="1656186" cy="198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1" y="32792"/>
            <a:ext cx="1545743" cy="1729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31640" y="-24618"/>
            <a:ext cx="1485268" cy="18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40469" y="4079"/>
            <a:ext cx="1584176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56893" y="39014"/>
            <a:ext cx="1584176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34935"/>
            <a:ext cx="1656186" cy="198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25788" y="1302773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20195" y="1174162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86260" y="1313820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85850" y="1302773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81752" y="1637574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53733" y="1606803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79906" y="1664722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82155" y="2858549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86996" y="2199937"/>
            <a:ext cx="1002072" cy="1251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74000" y="1510579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49586" y="1886679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69807" y="1928758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800" y="1738398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80375" y="2195049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91808" y="2298286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88453" y="2078385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02458" y="2899344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93774" y="2896762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61866" y="2908181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24729" y="2948976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65003" y="2955674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612" y="3105307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49368" y="2833528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39166" y="2892459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6780" y="2961787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5667" y="4106636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53597" y="4097461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82399" y="4131678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18142" y="4103959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62296" y="4106636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81176" y="4057003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53449" y="4043948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3031" y="4131678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541" y="4197672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39750" y="5271685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59568" y="5289330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69946" y="5373216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47392" y="5365206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0845" y="5271685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8786" y="5345326"/>
            <a:ext cx="983401" cy="122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140" y="5398839"/>
            <a:ext cx="1086189" cy="130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22755" y="5444271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96828" y="5408014"/>
            <a:ext cx="1061601" cy="132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0" y="5929983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58" y="589444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307" y="5939432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36" y="5940873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612" y="5966766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049" y="5939432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389" y="589300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848" y="5928387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829" y="591448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111" y="595604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714" y="5939432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929" y="590841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146" y="5937060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775" y="5954919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33" y="5956040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034" y="593631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042" y="5894444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773" y="593797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4863" y="597214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839" y="5967071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698" y="5938360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879" y="589990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760" y="5952626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53" y="520291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2" y="520435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458" y="523024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895" y="5202913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778" y="5175776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589" y="5195816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218" y="5197257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894" y="5223150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331" y="5195816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72" y="5126726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001" y="515394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064" y="5180332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306" y="518127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743" y="5153943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31" y="5119627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042" y="5139667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4" y="5165680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026" y="5158840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784" y="513966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580" y="5097687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869" y="513402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508" y="5169353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5184" y="5153258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2" y="372497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93" y="374501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22" y="3746459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298" y="3772352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735" y="3745018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273" y="3706040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084" y="3726080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13" y="3727521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389" y="3753414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826" y="3726080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625" y="3707116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436" y="3727156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065" y="3728597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741" y="3754490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025" y="3729705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694" y="369838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505" y="371842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134" y="371986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810" y="374575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247" y="3718423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002" y="3692262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732" y="3712302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575" y="3704501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0" y="306243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7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95" y="308976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32" y="3062433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996" y="3011861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807" y="3031901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436" y="3033342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112" y="3059235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549" y="3031901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75" y="2951761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871" y="3020147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00" y="3039131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021" y="3040556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458" y="3013222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897" y="2967874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708" y="2987914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337" y="2989355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2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013" y="3015248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450" y="2987914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721" y="293383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5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994" y="2978810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161" y="2955319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0683" y="300565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813" y="2998700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6" y="2304988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0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95" y="224201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606" y="226205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235" y="226349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911" y="228938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272" y="227068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354" y="2243754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594" y="225594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715" y="2281087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770" y="2282364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871" y="2248854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448" y="2209407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526" y="2246412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2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132" y="2265313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391" y="2282363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196" y="226509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5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498" y="2207371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472" y="2217031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015" y="2244868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929" y="2253545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038" y="224342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0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717" y="218023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1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479" y="2241298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07" y="1578227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6" y="1579668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712" y="1605561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5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149" y="157822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470" y="1538089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7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964" y="1561414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8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593" y="1562855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9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269" y="1588748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0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706" y="1536000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1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132" y="1494797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2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938" y="150523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3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625" y="1540651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281" y="1551172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540" y="1514485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6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250" y="1464614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7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889" y="1498045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8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268" y="153383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9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70" y="1533834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035" y="1514534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1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080" y="1463229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2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575" y="1483405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312" y="1501519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247" y="1501519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5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" y="848733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6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58" y="838212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7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16" y="794679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8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627" y="814719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9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256" y="816160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0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932" y="842053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1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369" y="814719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2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82" y="775560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3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593" y="795600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222" y="797041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898" y="822934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335" y="795600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602" y="750612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413" y="770652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042" y="772093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718" y="797986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155" y="770652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424" y="74699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235" y="76703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4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864" y="768474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540" y="79436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6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977" y="767033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3134" y="74281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8" y="-2675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29" y="17365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58" y="52655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943" y="76376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433" y="50454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402" y="691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213" y="2695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842" y="62248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827" y="85969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317" y="6004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202" y="12725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3" y="32765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642" y="68055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627" y="91776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117" y="65854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344" y="-182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155" y="18212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784" y="53502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769" y="77223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259" y="51301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345" y="15403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156" y="35443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785" y="70733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0" y="4476231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31" y="4449259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01" y="4422177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612" y="4442217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41" y="4443658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917" y="4469551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354" y="444221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767" y="440305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578" y="442309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207" y="4424539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83" y="4450432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320" y="4423098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587" y="4378110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327" y="443180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741" y="4424667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703" y="4425484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7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140" y="4398150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8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409" y="4374491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9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220" y="4394531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0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849" y="4395972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1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525" y="4421865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2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954" y="4394531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3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119" y="4370311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864" y="115559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53" y="1179313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968" y="118868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104" y="2548996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915" y="2569036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44" y="2604326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0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529" y="2628047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1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019" y="2602125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2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612" y="4008708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3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423" y="4028748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4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52" y="4064038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5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037" y="4087759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527" y="4061837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078" y="1025169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8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889" y="1045209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9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518" y="1080499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0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503" y="1104220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1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993" y="1078298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2" name="Picture 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079" y="5436240"/>
            <a:ext cx="431118" cy="79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3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90" y="5456280"/>
            <a:ext cx="417126" cy="76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4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519" y="5491570"/>
            <a:ext cx="393371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504" y="5515291"/>
            <a:ext cx="401603" cy="71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994" y="5489369"/>
            <a:ext cx="385045" cy="73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" name="TextBox 286"/>
          <p:cNvSpPr txBox="1"/>
          <p:nvPr/>
        </p:nvSpPr>
        <p:spPr>
          <a:xfrm>
            <a:off x="2908969" y="2555701"/>
            <a:ext cx="337823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AU" sz="7200" dirty="0" smtClean="0"/>
              <a:t>571 cats</a:t>
            </a:r>
            <a:endParaRPr lang="en-AU" sz="7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467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116"/>
    </mc:Choice>
    <mc:Fallback xmlns="">
      <p:transition spd="slow" advTm="201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>
                      <p:stCondLst>
                        <p:cond delay="indefinite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2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3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5|3.8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8|1.5|1.1|1.1|1.2|1.2|1.2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.2|0.8|0.8|0.8|0.8|0.6|0.6|0.6|0.4|0.4|0.3|0.2|0.3|0.2|0.2|0.3|0.3|0.2|0.3|0.2|0.2|0.5|0.3|0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45</Words>
  <Application>Microsoft Macintosh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Bell MT</vt:lpstr>
      <vt:lpstr>Calibri</vt:lpstr>
      <vt:lpstr>Times New Roman</vt:lpstr>
      <vt:lpstr>Office Theme</vt:lpstr>
      <vt:lpstr>Cat Overpopulation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 Overpopulation</dc:title>
  <dc:creator>Pritika Desai</dc:creator>
  <cp:lastModifiedBy>Bonny Cumming</cp:lastModifiedBy>
  <cp:revision>19</cp:revision>
  <dcterms:created xsi:type="dcterms:W3CDTF">2013-10-03T03:43:23Z</dcterms:created>
  <dcterms:modified xsi:type="dcterms:W3CDTF">2018-04-05T06:07:09Z</dcterms:modified>
</cp:coreProperties>
</file>