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9" r:id="rId3"/>
    <p:sldId id="258" r:id="rId4"/>
    <p:sldId id="257"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947E2E-3254-47EE-BC07-BA141281CE3F}" type="datetimeFigureOut">
              <a:rPr lang="en-AU" smtClean="0"/>
              <a:t>16/09/2013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BFEB53-8182-46CB-BBD9-69BC29157E57}" type="slidenum">
              <a:rPr lang="en-AU" smtClean="0"/>
              <a:t>‹#›</a:t>
            </a:fld>
            <a:endParaRPr lang="en-AU"/>
          </a:p>
        </p:txBody>
      </p:sp>
    </p:spTree>
    <p:extLst>
      <p:ext uri="{BB962C8B-B14F-4D97-AF65-F5344CB8AC3E}">
        <p14:creationId xmlns:p14="http://schemas.microsoft.com/office/powerpoint/2010/main" val="115430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an example of how felt dog can look once complete. The organs are detachable so specific organs can be focused on when explaining how different diseases and medicines</a:t>
            </a:r>
            <a:r>
              <a:rPr lang="en-AU" baseline="0" dirty="0" smtClean="0"/>
              <a:t> affect the inside of the dog. Organs can be labelled in English and also the local language.</a:t>
            </a:r>
            <a:endParaRPr lang="en-AU" dirty="0"/>
          </a:p>
        </p:txBody>
      </p:sp>
      <p:sp>
        <p:nvSpPr>
          <p:cNvPr id="4" name="Slide Number Placeholder 3"/>
          <p:cNvSpPr>
            <a:spLocks noGrp="1"/>
          </p:cNvSpPr>
          <p:nvPr>
            <p:ph type="sldNum" sz="quarter" idx="10"/>
          </p:nvPr>
        </p:nvSpPr>
        <p:spPr/>
        <p:txBody>
          <a:bodyPr/>
          <a:lstStyle/>
          <a:p>
            <a:fld id="{DBBFEB53-8182-46CB-BBD9-69BC29157E57}" type="slidenum">
              <a:rPr lang="en-AU" smtClean="0"/>
              <a:t>2</a:t>
            </a:fld>
            <a:endParaRPr lang="en-AU"/>
          </a:p>
        </p:txBody>
      </p:sp>
    </p:spTree>
    <p:extLst>
      <p:ext uri="{BB962C8B-B14F-4D97-AF65-F5344CB8AC3E}">
        <p14:creationId xmlns:p14="http://schemas.microsoft.com/office/powerpoint/2010/main" val="59431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Enlarge</a:t>
            </a:r>
            <a:r>
              <a:rPr lang="en-AU" baseline="0" dirty="0" smtClean="0"/>
              <a:t> this image to A3 or larger and trace onto a large piece of felt. This will be the base and outline of felt dog.</a:t>
            </a:r>
            <a:endParaRPr lang="en-AU" dirty="0"/>
          </a:p>
        </p:txBody>
      </p:sp>
      <p:sp>
        <p:nvSpPr>
          <p:cNvPr id="4" name="Slide Number Placeholder 3"/>
          <p:cNvSpPr>
            <a:spLocks noGrp="1"/>
          </p:cNvSpPr>
          <p:nvPr>
            <p:ph type="sldNum" sz="quarter" idx="10"/>
          </p:nvPr>
        </p:nvSpPr>
        <p:spPr/>
        <p:txBody>
          <a:bodyPr/>
          <a:lstStyle/>
          <a:p>
            <a:fld id="{DBBFEB53-8182-46CB-BBD9-69BC29157E57}" type="slidenum">
              <a:rPr lang="en-AU" smtClean="0"/>
              <a:t>3</a:t>
            </a:fld>
            <a:endParaRPr lang="en-AU"/>
          </a:p>
        </p:txBody>
      </p:sp>
    </p:spTree>
    <p:extLst>
      <p:ext uri="{BB962C8B-B14F-4D97-AF65-F5344CB8AC3E}">
        <p14:creationId xmlns:p14="http://schemas.microsoft.com/office/powerpoint/2010/main" val="29174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Enlarge this image</a:t>
            </a:r>
            <a:r>
              <a:rPr lang="en-AU" baseline="0" dirty="0" smtClean="0"/>
              <a:t> to the same size as the felt dog outline. Trace the organs and bones onto different coloured pieces of felt. Cut the organs and bones and place in the appropriate areas (</a:t>
            </a:r>
            <a:r>
              <a:rPr lang="en-AU" baseline="0" dirty="0" err="1" smtClean="0"/>
              <a:t>google</a:t>
            </a:r>
            <a:r>
              <a:rPr lang="en-AU" baseline="0" dirty="0" smtClean="0"/>
              <a:t> image for some ideas). Once complete, create diseases (such as ticks and worms) and medicines (such as worming tablets) and use these to show how disease affects the dogs body (for example, which organs they target) and how medicines remove the illness or help relieve symptoms.</a:t>
            </a:r>
            <a:endParaRPr lang="en-AU" dirty="0"/>
          </a:p>
        </p:txBody>
      </p:sp>
      <p:sp>
        <p:nvSpPr>
          <p:cNvPr id="4" name="Slide Number Placeholder 3"/>
          <p:cNvSpPr>
            <a:spLocks noGrp="1"/>
          </p:cNvSpPr>
          <p:nvPr>
            <p:ph type="sldNum" sz="quarter" idx="10"/>
          </p:nvPr>
        </p:nvSpPr>
        <p:spPr/>
        <p:txBody>
          <a:bodyPr/>
          <a:lstStyle/>
          <a:p>
            <a:fld id="{DBBFEB53-8182-46CB-BBD9-69BC29157E57}" type="slidenum">
              <a:rPr lang="en-AU" smtClean="0"/>
              <a:t>4</a:t>
            </a:fld>
            <a:endParaRPr lang="en-AU"/>
          </a:p>
        </p:txBody>
      </p:sp>
    </p:spTree>
    <p:extLst>
      <p:ext uri="{BB962C8B-B14F-4D97-AF65-F5344CB8AC3E}">
        <p14:creationId xmlns:p14="http://schemas.microsoft.com/office/powerpoint/2010/main" val="356119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AD13698-64E6-4687-BC42-7A74553DCDAD}" type="datetimeFigureOut">
              <a:rPr lang="en-AU" smtClean="0"/>
              <a:t>16/09/2013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245DAC-8A77-45BB-926A-EA269B2C776D}" type="slidenum">
              <a:rPr lang="en-AU" smtClean="0"/>
              <a:t>‹#›</a:t>
            </a:fld>
            <a:endParaRPr lang="en-AU"/>
          </a:p>
        </p:txBody>
      </p:sp>
    </p:spTree>
    <p:extLst>
      <p:ext uri="{BB962C8B-B14F-4D97-AF65-F5344CB8AC3E}">
        <p14:creationId xmlns:p14="http://schemas.microsoft.com/office/powerpoint/2010/main" val="189826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AD13698-64E6-4687-BC42-7A74553DCDAD}" type="datetimeFigureOut">
              <a:rPr lang="en-AU" smtClean="0"/>
              <a:t>16/09/2013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245DAC-8A77-45BB-926A-EA269B2C776D}" type="slidenum">
              <a:rPr lang="en-AU" smtClean="0"/>
              <a:t>‹#›</a:t>
            </a:fld>
            <a:endParaRPr lang="en-AU"/>
          </a:p>
        </p:txBody>
      </p:sp>
    </p:spTree>
    <p:extLst>
      <p:ext uri="{BB962C8B-B14F-4D97-AF65-F5344CB8AC3E}">
        <p14:creationId xmlns:p14="http://schemas.microsoft.com/office/powerpoint/2010/main" val="215307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AD13698-64E6-4687-BC42-7A74553DCDAD}" type="datetimeFigureOut">
              <a:rPr lang="en-AU" smtClean="0"/>
              <a:t>16/09/2013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245DAC-8A77-45BB-926A-EA269B2C776D}" type="slidenum">
              <a:rPr lang="en-AU" smtClean="0"/>
              <a:t>‹#›</a:t>
            </a:fld>
            <a:endParaRPr lang="en-AU"/>
          </a:p>
        </p:txBody>
      </p:sp>
    </p:spTree>
    <p:extLst>
      <p:ext uri="{BB962C8B-B14F-4D97-AF65-F5344CB8AC3E}">
        <p14:creationId xmlns:p14="http://schemas.microsoft.com/office/powerpoint/2010/main" val="35007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AD13698-64E6-4687-BC42-7A74553DCDAD}" type="datetimeFigureOut">
              <a:rPr lang="en-AU" smtClean="0"/>
              <a:t>16/09/2013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245DAC-8A77-45BB-926A-EA269B2C776D}" type="slidenum">
              <a:rPr lang="en-AU" smtClean="0"/>
              <a:t>‹#›</a:t>
            </a:fld>
            <a:endParaRPr lang="en-AU"/>
          </a:p>
        </p:txBody>
      </p:sp>
    </p:spTree>
    <p:extLst>
      <p:ext uri="{BB962C8B-B14F-4D97-AF65-F5344CB8AC3E}">
        <p14:creationId xmlns:p14="http://schemas.microsoft.com/office/powerpoint/2010/main" val="315494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D13698-64E6-4687-BC42-7A74553DCDAD}" type="datetimeFigureOut">
              <a:rPr lang="en-AU" smtClean="0"/>
              <a:t>16/09/2013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245DAC-8A77-45BB-926A-EA269B2C776D}" type="slidenum">
              <a:rPr lang="en-AU" smtClean="0"/>
              <a:t>‹#›</a:t>
            </a:fld>
            <a:endParaRPr lang="en-AU"/>
          </a:p>
        </p:txBody>
      </p:sp>
    </p:spTree>
    <p:extLst>
      <p:ext uri="{BB962C8B-B14F-4D97-AF65-F5344CB8AC3E}">
        <p14:creationId xmlns:p14="http://schemas.microsoft.com/office/powerpoint/2010/main" val="173226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AD13698-64E6-4687-BC42-7A74553DCDAD}" type="datetimeFigureOut">
              <a:rPr lang="en-AU" smtClean="0"/>
              <a:t>16/09/2013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7245DAC-8A77-45BB-926A-EA269B2C776D}" type="slidenum">
              <a:rPr lang="en-AU" smtClean="0"/>
              <a:t>‹#›</a:t>
            </a:fld>
            <a:endParaRPr lang="en-AU"/>
          </a:p>
        </p:txBody>
      </p:sp>
    </p:spTree>
    <p:extLst>
      <p:ext uri="{BB962C8B-B14F-4D97-AF65-F5344CB8AC3E}">
        <p14:creationId xmlns:p14="http://schemas.microsoft.com/office/powerpoint/2010/main" val="423921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AD13698-64E6-4687-BC42-7A74553DCDAD}" type="datetimeFigureOut">
              <a:rPr lang="en-AU" smtClean="0"/>
              <a:t>16/09/2013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7245DAC-8A77-45BB-926A-EA269B2C776D}" type="slidenum">
              <a:rPr lang="en-AU" smtClean="0"/>
              <a:t>‹#›</a:t>
            </a:fld>
            <a:endParaRPr lang="en-AU"/>
          </a:p>
        </p:txBody>
      </p:sp>
    </p:spTree>
    <p:extLst>
      <p:ext uri="{BB962C8B-B14F-4D97-AF65-F5344CB8AC3E}">
        <p14:creationId xmlns:p14="http://schemas.microsoft.com/office/powerpoint/2010/main" val="30589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AD13698-64E6-4687-BC42-7A74553DCDAD}" type="datetimeFigureOut">
              <a:rPr lang="en-AU" smtClean="0"/>
              <a:t>16/09/2013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7245DAC-8A77-45BB-926A-EA269B2C776D}" type="slidenum">
              <a:rPr lang="en-AU" smtClean="0"/>
              <a:t>‹#›</a:t>
            </a:fld>
            <a:endParaRPr lang="en-AU"/>
          </a:p>
        </p:txBody>
      </p:sp>
    </p:spTree>
    <p:extLst>
      <p:ext uri="{BB962C8B-B14F-4D97-AF65-F5344CB8AC3E}">
        <p14:creationId xmlns:p14="http://schemas.microsoft.com/office/powerpoint/2010/main" val="60601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13698-64E6-4687-BC42-7A74553DCDAD}" type="datetimeFigureOut">
              <a:rPr lang="en-AU" smtClean="0"/>
              <a:t>16/09/2013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7245DAC-8A77-45BB-926A-EA269B2C776D}" type="slidenum">
              <a:rPr lang="en-AU" smtClean="0"/>
              <a:t>‹#›</a:t>
            </a:fld>
            <a:endParaRPr lang="en-AU"/>
          </a:p>
        </p:txBody>
      </p:sp>
    </p:spTree>
    <p:extLst>
      <p:ext uri="{BB962C8B-B14F-4D97-AF65-F5344CB8AC3E}">
        <p14:creationId xmlns:p14="http://schemas.microsoft.com/office/powerpoint/2010/main" val="4286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13698-64E6-4687-BC42-7A74553DCDAD}" type="datetimeFigureOut">
              <a:rPr lang="en-AU" smtClean="0"/>
              <a:t>16/09/2013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7245DAC-8A77-45BB-926A-EA269B2C776D}" type="slidenum">
              <a:rPr lang="en-AU" smtClean="0"/>
              <a:t>‹#›</a:t>
            </a:fld>
            <a:endParaRPr lang="en-AU"/>
          </a:p>
        </p:txBody>
      </p:sp>
    </p:spTree>
    <p:extLst>
      <p:ext uri="{BB962C8B-B14F-4D97-AF65-F5344CB8AC3E}">
        <p14:creationId xmlns:p14="http://schemas.microsoft.com/office/powerpoint/2010/main" val="114067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13698-64E6-4687-BC42-7A74553DCDAD}" type="datetimeFigureOut">
              <a:rPr lang="en-AU" smtClean="0"/>
              <a:t>16/09/2013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7245DAC-8A77-45BB-926A-EA269B2C776D}" type="slidenum">
              <a:rPr lang="en-AU" smtClean="0"/>
              <a:t>‹#›</a:t>
            </a:fld>
            <a:endParaRPr lang="en-AU"/>
          </a:p>
        </p:txBody>
      </p:sp>
    </p:spTree>
    <p:extLst>
      <p:ext uri="{BB962C8B-B14F-4D97-AF65-F5344CB8AC3E}">
        <p14:creationId xmlns:p14="http://schemas.microsoft.com/office/powerpoint/2010/main" val="1392311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13698-64E6-4687-BC42-7A74553DCDAD}" type="datetimeFigureOut">
              <a:rPr lang="en-AU" smtClean="0"/>
              <a:t>16/09/2013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45DAC-8A77-45BB-926A-EA269B2C776D}" type="slidenum">
              <a:rPr lang="en-AU" smtClean="0"/>
              <a:t>‹#›</a:t>
            </a:fld>
            <a:endParaRPr lang="en-AU"/>
          </a:p>
        </p:txBody>
      </p:sp>
    </p:spTree>
    <p:extLst>
      <p:ext uri="{BB962C8B-B14F-4D97-AF65-F5344CB8AC3E}">
        <p14:creationId xmlns:p14="http://schemas.microsoft.com/office/powerpoint/2010/main" val="109979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a:bodyPr>
          <a:lstStyle/>
          <a:p>
            <a:r>
              <a:rPr lang="en-AU" sz="8000" b="1" dirty="0" smtClean="0">
                <a:solidFill>
                  <a:schemeClr val="bg1"/>
                </a:solidFill>
              </a:rPr>
              <a:t>Felt Dog</a:t>
            </a:r>
            <a:endParaRPr lang="en-AU" sz="8000" b="1" dirty="0">
              <a:solidFill>
                <a:schemeClr val="bg1"/>
              </a:solidFill>
            </a:endParaRPr>
          </a:p>
        </p:txBody>
      </p:sp>
      <p:sp>
        <p:nvSpPr>
          <p:cNvPr id="3" name="Subtitle 2"/>
          <p:cNvSpPr>
            <a:spLocks noGrp="1"/>
          </p:cNvSpPr>
          <p:nvPr>
            <p:ph type="subTitle" idx="1"/>
          </p:nvPr>
        </p:nvSpPr>
        <p:spPr/>
        <p:txBody>
          <a:bodyPr/>
          <a:lstStyle/>
          <a:p>
            <a:r>
              <a:rPr lang="en-AU" dirty="0" smtClean="0">
                <a:solidFill>
                  <a:schemeClr val="bg1"/>
                </a:solidFill>
              </a:rPr>
              <a:t>A resource to visually teach people how disease and medicine affects the dog</a:t>
            </a:r>
            <a:endParaRPr lang="en-AU" dirty="0">
              <a:solidFill>
                <a:schemeClr val="bg1"/>
              </a:solidFill>
            </a:endParaRPr>
          </a:p>
        </p:txBody>
      </p:sp>
    </p:spTree>
    <p:extLst>
      <p:ext uri="{BB962C8B-B14F-4D97-AF65-F5344CB8AC3E}">
        <p14:creationId xmlns:p14="http://schemas.microsoft.com/office/powerpoint/2010/main" val="327855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2013\Galiwinku\Pritika-May\May 2013, felt dog anatom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620688"/>
            <a:ext cx="7548331"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1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7912" cy="6599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09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316"/>
          <a:stretch/>
        </p:blipFill>
        <p:spPr bwMode="auto">
          <a:xfrm>
            <a:off x="107505" y="150869"/>
            <a:ext cx="9036496" cy="6549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663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189</Words>
  <Application>Microsoft Office PowerPoint</Application>
  <PresentationFormat>On-screen Show (4:3)</PresentationFormat>
  <Paragraphs>8</Paragraphs>
  <Slides>4</Slides>
  <Notes>3</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Felt Dog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Felt Dog</dc:title>
  <dc:creator>Pritika Desai</dc:creator>
  <cp:lastModifiedBy>Pritika Desai</cp:lastModifiedBy>
  <cp:revision>3</cp:revision>
  <dcterms:created xsi:type="dcterms:W3CDTF">2013-09-16T03:09:35Z</dcterms:created>
  <dcterms:modified xsi:type="dcterms:W3CDTF">2013-09-16T03:32:02Z</dcterms:modified>
</cp:coreProperties>
</file>