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1D12"/>
    <a:srgbClr val="00C459"/>
    <a:srgbClr val="E2A700"/>
    <a:srgbClr val="FDED77"/>
    <a:srgbClr val="FEE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382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545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708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532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478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170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665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46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211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918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250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5DD33-5D62-4835-B1BB-3063AECBAD1B}" type="datetimeFigureOut">
              <a:rPr lang="en-AU" smtClean="0"/>
              <a:t>16/03/2012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B261-E15F-4F40-86C7-17DAD97FBF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584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789" y="1412776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881D12"/>
                </a:solidFill>
              </a:rPr>
              <a:t>Dogs and Country</a:t>
            </a:r>
            <a:endParaRPr lang="en-AU" sz="4800" b="1" dirty="0">
              <a:solidFill>
                <a:srgbClr val="881D12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71" b="38636"/>
          <a:stretch/>
        </p:blipFill>
        <p:spPr bwMode="auto">
          <a:xfrm>
            <a:off x="2035150" y="2852936"/>
            <a:ext cx="4776539" cy="2763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8195" name="Picture 3" descr="Description: cid:image001.png@01CCAEC7.A4373C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949280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286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698" y="2132856"/>
            <a:ext cx="8229600" cy="341297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Keeping where we live healthy </a:t>
            </a:r>
          </a:p>
          <a:p>
            <a:pPr marL="0" indent="0" algn="ctr">
              <a:buNone/>
            </a:pPr>
            <a:r>
              <a:rPr lang="en-US" dirty="0" smtClean="0"/>
              <a:t>helps keep everyone and everything </a:t>
            </a:r>
          </a:p>
          <a:p>
            <a:pPr marL="0" indent="0" algn="ctr">
              <a:buNone/>
            </a:pPr>
            <a:r>
              <a:rPr lang="en-US" dirty="0"/>
              <a:t>h</a:t>
            </a:r>
            <a:r>
              <a:rPr lang="en-US" dirty="0" smtClean="0"/>
              <a:t>appy, strong and healthy:</a:t>
            </a:r>
          </a:p>
          <a:p>
            <a:pPr marL="0" indent="0" algn="ctr">
              <a:buNone/>
            </a:pPr>
            <a:r>
              <a:rPr lang="en-US" dirty="0" smtClean="0"/>
              <a:t>Land, water, wildlife, dogs and people</a:t>
            </a:r>
            <a:endParaRPr lang="en-AU" dirty="0"/>
          </a:p>
        </p:txBody>
      </p:sp>
      <p:pic>
        <p:nvPicPr>
          <p:cNvPr id="4" name="Picture 3" descr="Description: cid:image001.png@01CCAEC7.A4373C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949280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289" y="5084092"/>
            <a:ext cx="1755775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146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25922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health of the place we live </a:t>
            </a:r>
            <a:r>
              <a:rPr lang="en-US" dirty="0" smtClean="0"/>
              <a:t>in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has a big impact on our health</a:t>
            </a:r>
            <a:r>
              <a:rPr lang="en-US" dirty="0" smtClean="0"/>
              <a:t>. </a:t>
            </a:r>
          </a:p>
          <a:p>
            <a:endParaRPr lang="en-US" sz="2200" dirty="0" smtClean="0"/>
          </a:p>
          <a:p>
            <a:r>
              <a:rPr lang="en-US" dirty="0" smtClean="0"/>
              <a:t>Dogs can help us live well on country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but they can also dirty water, affect wildlife and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spread disease  around where we live.</a:t>
            </a:r>
          </a:p>
          <a:p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88024" y="4005064"/>
            <a:ext cx="2869481" cy="2180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 smtClean="0"/>
              <a:t>Rubbish</a:t>
            </a:r>
          </a:p>
          <a:p>
            <a:pPr>
              <a:buFontTx/>
              <a:buChar char="-"/>
            </a:pPr>
            <a:r>
              <a:rPr lang="en-US" dirty="0" smtClean="0"/>
              <a:t>Sewerage</a:t>
            </a:r>
          </a:p>
          <a:p>
            <a:pPr>
              <a:buFontTx/>
              <a:buChar char="-"/>
            </a:pPr>
            <a:r>
              <a:rPr lang="en-US" dirty="0" smtClean="0"/>
              <a:t>Yards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7584" y="4056856"/>
            <a:ext cx="3600400" cy="2180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 smtClean="0"/>
              <a:t>Wildlife</a:t>
            </a:r>
          </a:p>
          <a:p>
            <a:pPr>
              <a:buFontTx/>
              <a:buChar char="-"/>
            </a:pPr>
            <a:r>
              <a:rPr lang="en-US" dirty="0" smtClean="0"/>
              <a:t>Feral animals</a:t>
            </a:r>
          </a:p>
          <a:p>
            <a:pPr>
              <a:buFontTx/>
              <a:buChar char="-"/>
            </a:pPr>
            <a:r>
              <a:rPr lang="en-US" dirty="0" smtClean="0"/>
              <a:t>Dog-dingo hybrids</a:t>
            </a:r>
          </a:p>
          <a:p>
            <a:endParaRPr lang="en-A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506" y="775990"/>
            <a:ext cx="2068501" cy="1428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099" name="Picture 3" descr="Description: cid:image001.png@01CCAEC7.A4373C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889649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71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6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356" y="1600200"/>
            <a:ext cx="645244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Wildlife </a:t>
            </a:r>
            <a:endParaRPr lang="en-US" dirty="0"/>
          </a:p>
          <a:p>
            <a:r>
              <a:rPr lang="en-US" dirty="0" smtClean="0"/>
              <a:t>Dogs can help people hunt on country, and help keep them safe from snakes and other wild dogs</a:t>
            </a:r>
          </a:p>
          <a:p>
            <a:endParaRPr lang="en-US" dirty="0" smtClean="0"/>
          </a:p>
          <a:p>
            <a:r>
              <a:rPr lang="en-US" dirty="0" smtClean="0"/>
              <a:t>But dogs can also chase, hurt, and eat a lot of wildlife around communities. 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15" r="13704"/>
          <a:stretch>
            <a:fillRect/>
          </a:stretch>
        </p:blipFill>
        <p:spPr bwMode="auto">
          <a:xfrm flipH="1">
            <a:off x="467544" y="2420888"/>
            <a:ext cx="1766813" cy="2871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1" name="Picture 3" descr="Description: cid:image001.png@01CCAEC7.A4373C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949280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694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Feral </a:t>
            </a:r>
            <a:r>
              <a:rPr lang="en-US" b="1" dirty="0" smtClean="0"/>
              <a:t>animals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dirty="0" smtClean="0"/>
              <a:t>Feral animals degrade country and compete with wildlife</a:t>
            </a:r>
          </a:p>
          <a:p>
            <a:r>
              <a:rPr lang="en-US" dirty="0" smtClean="0"/>
              <a:t>People-created resources like water troughs support feral animals more than wildlife, who are more drought tolerant.  </a:t>
            </a:r>
          </a:p>
          <a:p>
            <a:r>
              <a:rPr lang="en-US" dirty="0" smtClean="0"/>
              <a:t>Stopping </a:t>
            </a:r>
            <a:r>
              <a:rPr lang="en-US" dirty="0"/>
              <a:t>dripping taps and  fencing off rubbish tips helps keep </a:t>
            </a:r>
            <a:r>
              <a:rPr lang="en-US" dirty="0" err="1"/>
              <a:t>ferals</a:t>
            </a:r>
            <a:r>
              <a:rPr lang="en-US" dirty="0"/>
              <a:t> </a:t>
            </a:r>
            <a:r>
              <a:rPr lang="en-US" dirty="0" smtClean="0"/>
              <a:t>down</a:t>
            </a:r>
            <a:r>
              <a:rPr lang="en-US" dirty="0"/>
              <a:t> </a:t>
            </a:r>
            <a:r>
              <a:rPr lang="en-US" dirty="0" smtClean="0"/>
              <a:t>as well as making communities healthier for people and dogs</a:t>
            </a:r>
          </a:p>
          <a:p>
            <a:r>
              <a:rPr lang="en-US" dirty="0" smtClean="0"/>
              <a:t>Dingoes keep feral cats and foxes down</a:t>
            </a:r>
            <a:endParaRPr lang="en-US" dirty="0"/>
          </a:p>
          <a:p>
            <a:endParaRPr lang="en-AU" dirty="0"/>
          </a:p>
        </p:txBody>
      </p:sp>
      <p:pic>
        <p:nvPicPr>
          <p:cNvPr id="9218" name="Picture 2" descr="Description: cid:image001.png@01CCAEC7.A4373C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949280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58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D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Dingoes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dirty="0"/>
              <a:t>Dogs cross-breeding with </a:t>
            </a:r>
            <a:r>
              <a:rPr lang="en-US" dirty="0" smtClean="0"/>
              <a:t>dingoes threatens the </a:t>
            </a:r>
            <a:r>
              <a:rPr lang="en-US" dirty="0"/>
              <a:t>survival of the dingo.  </a:t>
            </a:r>
            <a:endParaRPr lang="en-US" dirty="0" smtClean="0"/>
          </a:p>
          <a:p>
            <a:r>
              <a:rPr lang="en-US" dirty="0" smtClean="0"/>
              <a:t>Dog-dingo hybrids </a:t>
            </a:r>
            <a:r>
              <a:rPr lang="en-US" dirty="0"/>
              <a:t>can behave differently to dingoes, harassing stock more and breeding up more quickly.  </a:t>
            </a:r>
            <a:endParaRPr lang="en-US" dirty="0" smtClean="0"/>
          </a:p>
          <a:p>
            <a:r>
              <a:rPr lang="en-US" dirty="0" err="1" smtClean="0"/>
              <a:t>Undesexed</a:t>
            </a:r>
            <a:r>
              <a:rPr lang="en-US" dirty="0" smtClean="0"/>
              <a:t> </a:t>
            </a:r>
            <a:r>
              <a:rPr lang="en-US" dirty="0"/>
              <a:t>dogs in remote communities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are </a:t>
            </a:r>
            <a:r>
              <a:rPr lang="en-US" dirty="0"/>
              <a:t>a source of strays right in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dingo </a:t>
            </a:r>
            <a:r>
              <a:rPr lang="en-US" dirty="0"/>
              <a:t>heartlands.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12" descr="dogs and dingo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0" t="5202" r="7156" b="5780"/>
          <a:stretch>
            <a:fillRect/>
          </a:stretch>
        </p:blipFill>
        <p:spPr bwMode="auto">
          <a:xfrm>
            <a:off x="5868169" y="4790132"/>
            <a:ext cx="2808287" cy="188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5"/>
          <a:stretch>
            <a:fillRect/>
          </a:stretch>
        </p:blipFill>
        <p:spPr bwMode="auto">
          <a:xfrm>
            <a:off x="6948264" y="332656"/>
            <a:ext cx="1828800" cy="144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668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Water</a:t>
            </a:r>
            <a:endParaRPr lang="en-AU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48768"/>
            <a:ext cx="6090394" cy="498854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Guna</a:t>
            </a:r>
            <a:r>
              <a:rPr lang="en-US" dirty="0" smtClean="0"/>
              <a:t> is filled with gut germs that make people sick</a:t>
            </a:r>
          </a:p>
          <a:p>
            <a:r>
              <a:rPr lang="en-US" dirty="0" smtClean="0"/>
              <a:t>If </a:t>
            </a:r>
            <a:r>
              <a:rPr lang="en-US" dirty="0"/>
              <a:t>our water sources get </a:t>
            </a:r>
            <a:r>
              <a:rPr lang="en-US" dirty="0" smtClean="0"/>
              <a:t>gut germs </a:t>
            </a:r>
            <a:r>
              <a:rPr lang="en-US" dirty="0"/>
              <a:t>like </a:t>
            </a:r>
            <a:r>
              <a:rPr lang="en-US" dirty="0" smtClean="0"/>
              <a:t>Giardia in them, </a:t>
            </a:r>
            <a:r>
              <a:rPr lang="en-US" dirty="0"/>
              <a:t>both people and dogs can get </a:t>
            </a:r>
            <a:r>
              <a:rPr lang="en-US" dirty="0" smtClean="0"/>
              <a:t>sick </a:t>
            </a:r>
            <a:r>
              <a:rPr lang="en-US" dirty="0"/>
              <a:t>and </a:t>
            </a:r>
            <a:r>
              <a:rPr lang="en-US" dirty="0" smtClean="0"/>
              <a:t>spread </a:t>
            </a:r>
            <a:r>
              <a:rPr lang="en-US" dirty="0"/>
              <a:t>disease. </a:t>
            </a:r>
            <a:endParaRPr lang="en-US" dirty="0" smtClean="0"/>
          </a:p>
          <a:p>
            <a:r>
              <a:rPr lang="en-US" dirty="0" smtClean="0"/>
              <a:t>Germs live longer in wet places, so fixing dripping taps and keeping yards dry keeps our homes healthy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Make sure there is always clean water for dogs to drink.</a:t>
            </a:r>
            <a:endParaRPr lang="en-AU" dirty="0"/>
          </a:p>
        </p:txBody>
      </p:sp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379" y="548680"/>
            <a:ext cx="16192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3" y="2276872"/>
            <a:ext cx="1632396" cy="139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946" y="4077072"/>
            <a:ext cx="1668185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379" y="5373216"/>
            <a:ext cx="150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986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b="1" dirty="0" smtClean="0"/>
              <a:t>Rubbish</a:t>
            </a:r>
          </a:p>
          <a:p>
            <a:pPr marL="0" indent="0">
              <a:buNone/>
            </a:pPr>
            <a:endParaRPr lang="en-US" sz="1700" b="1" dirty="0" smtClean="0"/>
          </a:p>
          <a:p>
            <a:r>
              <a:rPr lang="en-US" dirty="0" smtClean="0"/>
              <a:t>Rubbish is a great home for germs</a:t>
            </a:r>
          </a:p>
          <a:p>
            <a:r>
              <a:rPr lang="en-US" dirty="0" smtClean="0"/>
              <a:t>Keep </a:t>
            </a:r>
            <a:r>
              <a:rPr lang="en-US" dirty="0"/>
              <a:t>rubbish in the bin away from dogs and flies that will spread its germs.  </a:t>
            </a:r>
            <a:endParaRPr lang="en-US" dirty="0" smtClean="0"/>
          </a:p>
          <a:p>
            <a:r>
              <a:rPr lang="en-US" dirty="0" err="1" smtClean="0"/>
              <a:t>Kimbes</a:t>
            </a:r>
            <a:r>
              <a:rPr lang="en-US" dirty="0" smtClean="0"/>
              <a:t> </a:t>
            </a:r>
            <a:r>
              <a:rPr lang="en-US" dirty="0"/>
              <a:t>(nappies) </a:t>
            </a:r>
            <a:r>
              <a:rPr lang="en-US" dirty="0" smtClean="0"/>
              <a:t>are </a:t>
            </a:r>
            <a:r>
              <a:rPr lang="en-US" dirty="0"/>
              <a:t>important to keep away from dogs, because it’s a </a:t>
            </a:r>
            <a:r>
              <a:rPr lang="en-US" dirty="0" smtClean="0"/>
              <a:t>direct </a:t>
            </a:r>
            <a:r>
              <a:rPr lang="en-US" dirty="0"/>
              <a:t>source of human gut germs into dog guts, from where it </a:t>
            </a:r>
            <a:r>
              <a:rPr lang="en-US" dirty="0" smtClean="0"/>
              <a:t>can </a:t>
            </a:r>
            <a:r>
              <a:rPr lang="en-US" dirty="0"/>
              <a:t>spread through dogs </a:t>
            </a:r>
            <a:r>
              <a:rPr lang="en-US" dirty="0" err="1"/>
              <a:t>poos</a:t>
            </a:r>
            <a:r>
              <a:rPr lang="en-US" dirty="0"/>
              <a:t> around the yard.  </a:t>
            </a:r>
            <a:endParaRPr lang="en-US" dirty="0" smtClean="0"/>
          </a:p>
          <a:p>
            <a:r>
              <a:rPr lang="en-US" dirty="0" smtClean="0"/>
              <a:t>Fence </a:t>
            </a:r>
            <a:r>
              <a:rPr lang="en-US" dirty="0"/>
              <a:t>off rubbish tips  to stop </a:t>
            </a:r>
            <a:r>
              <a:rPr lang="en-US" dirty="0" smtClean="0"/>
              <a:t>dog </a:t>
            </a:r>
            <a:r>
              <a:rPr lang="en-US" dirty="0"/>
              <a:t>and kids </a:t>
            </a:r>
            <a:r>
              <a:rPr lang="en-US" dirty="0" smtClean="0"/>
              <a:t>getting in.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32656"/>
            <a:ext cx="1803648" cy="1665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5123" name="Picture 3" descr="Description: cid:image001.png@01CCAEC7.A4373C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949280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8768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A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Sewerage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Fix </a:t>
            </a:r>
            <a:r>
              <a:rPr lang="en-US" dirty="0"/>
              <a:t>leaky sewerage pipes and tanks, and keeping kids and dogs out of sewerage ponds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Dog </a:t>
            </a:r>
            <a:r>
              <a:rPr lang="en-US" dirty="0" err="1"/>
              <a:t>poos</a:t>
            </a:r>
            <a:r>
              <a:rPr lang="en-US" dirty="0"/>
              <a:t> are also sewerage, so keeping yards clear of dog </a:t>
            </a:r>
            <a:r>
              <a:rPr lang="en-US" dirty="0" err="1"/>
              <a:t>poos</a:t>
            </a:r>
            <a:r>
              <a:rPr lang="en-US" dirty="0"/>
              <a:t> </a:t>
            </a:r>
            <a:r>
              <a:rPr lang="en-US" dirty="0" smtClean="0"/>
              <a:t>is important too.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1632396" cy="139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54085"/>
            <a:ext cx="1487611" cy="124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3269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4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Desexing </a:t>
            </a:r>
            <a:r>
              <a:rPr lang="en-US" sz="3600" b="1" dirty="0" smtClean="0"/>
              <a:t>dogs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dirty="0"/>
              <a:t>Puppies </a:t>
            </a:r>
            <a:r>
              <a:rPr lang="en-US" dirty="0" smtClean="0"/>
              <a:t>can’t fight off gut diseases very well.  </a:t>
            </a:r>
            <a:r>
              <a:rPr lang="en-US" dirty="0"/>
              <a:t>G</a:t>
            </a:r>
            <a:r>
              <a:rPr lang="en-US" dirty="0" smtClean="0"/>
              <a:t>erms </a:t>
            </a:r>
            <a:r>
              <a:rPr lang="en-US" dirty="0"/>
              <a:t>multiply a lot inside the pups.   </a:t>
            </a:r>
            <a:r>
              <a:rPr lang="en-US" dirty="0" smtClean="0"/>
              <a:t>     Having </a:t>
            </a:r>
            <a:r>
              <a:rPr lang="en-US" dirty="0"/>
              <a:t>a lot of pups multiplies the problem</a:t>
            </a:r>
            <a:r>
              <a:rPr lang="en-US" dirty="0" smtClean="0"/>
              <a:t>!</a:t>
            </a:r>
          </a:p>
          <a:p>
            <a:endParaRPr lang="en-US" sz="1100" dirty="0" smtClean="0"/>
          </a:p>
          <a:p>
            <a:r>
              <a:rPr lang="en-US" dirty="0" err="1" smtClean="0"/>
              <a:t>Desexed</a:t>
            </a:r>
            <a:r>
              <a:rPr lang="en-US" dirty="0" smtClean="0"/>
              <a:t> </a:t>
            </a:r>
            <a:r>
              <a:rPr lang="en-US" dirty="0"/>
              <a:t>dogs also don’t contribute to overpopulation, are easier to keep healthy, and don’t threaten the dingo through crossbreeding</a:t>
            </a:r>
            <a:r>
              <a:rPr lang="en-US" dirty="0" smtClean="0"/>
              <a:t>.</a:t>
            </a:r>
            <a:endParaRPr lang="en-US" dirty="0"/>
          </a:p>
          <a:p>
            <a:endParaRPr lang="en-AU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104917"/>
            <a:ext cx="1875284" cy="163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14" y="5330527"/>
            <a:ext cx="161925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272645"/>
            <a:ext cx="1658491" cy="1324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393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431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Dogs and Country</vt:lpstr>
      <vt:lpstr>PowerPoint Presentation</vt:lpstr>
      <vt:lpstr>PowerPoint Presentation</vt:lpstr>
      <vt:lpstr>PowerPoint Presentation</vt:lpstr>
      <vt:lpstr>PowerPoint Presentation</vt:lpstr>
      <vt:lpstr>Water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Constable</dc:creator>
  <cp:lastModifiedBy>Sophie Constable</cp:lastModifiedBy>
  <cp:revision>7</cp:revision>
  <dcterms:created xsi:type="dcterms:W3CDTF">2012-03-15T23:36:47Z</dcterms:created>
  <dcterms:modified xsi:type="dcterms:W3CDTF">2012-03-16T09:06:50Z</dcterms:modified>
</cp:coreProperties>
</file>