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  <p:sldId id="256" r:id="rId6"/>
    <p:sldId id="270" r:id="rId7"/>
    <p:sldId id="288" r:id="rId8"/>
    <p:sldId id="281" r:id="rId9"/>
    <p:sldId id="257" r:id="rId10"/>
    <p:sldId id="292" r:id="rId11"/>
    <p:sldId id="260" r:id="rId12"/>
    <p:sldId id="261" r:id="rId13"/>
    <p:sldId id="265" r:id="rId14"/>
    <p:sldId id="263" r:id="rId15"/>
    <p:sldId id="262" r:id="rId16"/>
    <p:sldId id="258" r:id="rId17"/>
    <p:sldId id="284" r:id="rId18"/>
    <p:sldId id="289" r:id="rId19"/>
    <p:sldId id="298" r:id="rId20"/>
    <p:sldId id="299" r:id="rId21"/>
    <p:sldId id="296" r:id="rId22"/>
    <p:sldId id="283" r:id="rId23"/>
    <p:sldId id="285" r:id="rId24"/>
    <p:sldId id="286" r:id="rId25"/>
    <p:sldId id="297" r:id="rId26"/>
    <p:sldId id="293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B1F"/>
    <a:srgbClr val="C74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502A60-929A-4317-B257-BB7D5A6F1E97}" v="3" dt="2021-11-12T05:45:57.487"/>
    <p1510:client id="{AF228EBD-6A1C-6744-10FA-8B6CE7B346BC}" v="45" dt="2021-11-15T03:29:19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7524-C669-473D-987B-F9BFF0E3E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11C7B-D76E-48F5-86B8-66579338D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B4EF6-71D7-4601-A8BA-FE43C3A06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123A-0A90-448B-BD6E-36DBCC3A7291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BD885-A234-4B36-85E8-75ABF728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0328F-B65D-4FE6-B875-E21FB7C4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EDE8-4EF6-45E6-8E83-3D1EFEDB0A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59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3F687-1966-4581-9CC1-B1584E25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1F5E5-76C5-40DE-B395-8303C3119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FB06A-DA09-4389-8BB4-10A695BC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123A-0A90-448B-BD6E-36DBCC3A7291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9FEA6-DE6C-4315-9FD1-D1BEA5218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E0C0A-B871-418D-AA7D-82FA2857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EDE8-4EF6-45E6-8E83-3D1EFEDB0A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646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E74672-340C-4E32-8C01-C7763F467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B7A19-3F4D-446A-BC9F-FCEF1304F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87AF0-815A-46CF-B055-63D23FE6A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123A-0A90-448B-BD6E-36DBCC3A7291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5B2D3-EE86-4EBC-BF63-E8B5AAFC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A5FDB-E135-4802-9057-E4810D51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EDE8-4EF6-45E6-8E83-3D1EFEDB0A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885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163B-4125-48F4-8247-C9C2632E9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EA8D5-A918-4620-80BE-6C17B313E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893CB-6BAA-44DB-93B5-125F255E4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123A-0A90-448B-BD6E-36DBCC3A7291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D0A7E-C81B-4133-8185-C6990AE0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B36C7-7907-477F-A0D5-FB1258A4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EDE8-4EF6-45E6-8E83-3D1EFEDB0A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552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41E03-E90A-4AE7-B4B9-423D8AF7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24BCE-DB0A-4764-917C-7B2B1E0F0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51C16-C804-4A38-9D3F-BE047E84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123A-0A90-448B-BD6E-36DBCC3A7291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3A680-B5E0-4E44-8899-72EE052B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2E75B-0815-494D-8A54-276718AA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EDE8-4EF6-45E6-8E83-3D1EFEDB0A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103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853D-471A-4242-A3C8-24068E3AD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72184-1EF2-4852-8FF3-248CB1C21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C88A3-B912-4A20-9E15-B1E52E829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F7515-60D5-41CA-9E1C-4F23E2EB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123A-0A90-448B-BD6E-36DBCC3A7291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D6893-A7E9-4253-9B8D-E11DD55FB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DC795-FE4D-4125-8C3E-98A72824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EDE8-4EF6-45E6-8E83-3D1EFEDB0A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177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B8108-C6D4-41AD-8F31-6B832900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ECD6B-A3C5-4A9E-93C6-876639E20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0A39E-A14D-49BF-8149-A757D36C4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4AA52D-3D1F-406A-9EBB-0995DB1DF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D19E8-83AC-482D-A0D2-D1182C36F1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108797-4082-4AAD-A7F1-88E00CAC7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123A-0A90-448B-BD6E-36DBCC3A7291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31C7A-EA59-410E-AEF7-6DFE1595E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8F6B7F-8816-4A81-8B51-9B43494BA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EDE8-4EF6-45E6-8E83-3D1EFEDB0A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767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0602-76A8-4D9B-A28E-6EFD725D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1740B-C099-42D9-8A4A-094E6D5A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123A-0A90-448B-BD6E-36DBCC3A7291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FBFD1-1595-4C17-88C5-1F4EA0747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1D3A2-DC7F-45E9-85B1-7119D51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EDE8-4EF6-45E6-8E83-3D1EFEDB0A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365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AECFD7-9843-4F09-9426-E77CD174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123A-0A90-448B-BD6E-36DBCC3A7291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62B31-3075-43FD-A8B0-8B8784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EFBCA-D9AF-4699-B9BD-0DFC5371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EDE8-4EF6-45E6-8E83-3D1EFEDB0A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974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4D11A-E4BF-4CE6-A326-0C92ACCBB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BF27C-76D5-48F5-821A-1EE906B5F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71ABF-10C1-415B-939B-55EFE46C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91AB4-DB8E-4D6F-9EF7-6835C432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123A-0A90-448B-BD6E-36DBCC3A7291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4500B-BE5B-4719-B5B5-5B394512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BA913-B932-4DC9-81DB-8965E4C6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EDE8-4EF6-45E6-8E83-3D1EFEDB0A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308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7546-45F8-4A93-8C13-07ADE99A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8DFEE-74C0-419E-B715-6AC78E57E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A0080-FC6E-4A51-8856-2FF0FBF84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33EC5-2F7B-4C9D-AFEB-42DBCCD0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123A-0A90-448B-BD6E-36DBCC3A7291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84629-F14E-46FF-8CB6-D75751C3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B5007-0A98-4715-846A-1E3CAB20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EDE8-4EF6-45E6-8E83-3D1EFEDB0A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826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F69F7-9F47-403D-A7DD-097F88DE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AEC8A-3F2F-481C-9BF0-83F792B10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8F32E-7E46-4C01-A6D8-384FDF7FA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B123A-0A90-448B-BD6E-36DBCC3A7291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1CE30-CFCD-4D96-81E3-A05392D13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49FB1-F4B1-4B85-9802-576C740E8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DEDE8-4EF6-45E6-8E83-3D1EFEDB0A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52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rric.org/resources/view/what-cat-that-cat-how-many-cat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rric.org/resources/view/cat-breeding-ma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rric.org/resources/view/cat-colouring-in-sheet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7EEAA2-30AB-4AC3-82BD-9EFE897A1BCF}"/>
              </a:ext>
            </a:extLst>
          </p:cNvPr>
          <p:cNvSpPr txBox="1"/>
          <p:nvPr/>
        </p:nvSpPr>
        <p:spPr>
          <a:xfrm>
            <a:off x="1632334" y="2945142"/>
            <a:ext cx="1007588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entur gothic"/>
              </a:rPr>
              <a:t>What are we going to talk about today? </a:t>
            </a:r>
          </a:p>
        </p:txBody>
      </p:sp>
    </p:spTree>
    <p:extLst>
      <p:ext uri="{BB962C8B-B14F-4D97-AF65-F5344CB8AC3E}">
        <p14:creationId xmlns:p14="http://schemas.microsoft.com/office/powerpoint/2010/main" val="245853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>
            <a:extLst>
              <a:ext uri="{FF2B5EF4-FFF2-40B4-BE49-F238E27FC236}">
                <a16:creationId xmlns:a16="http://schemas.microsoft.com/office/drawing/2014/main" id="{5DFCBCCB-4A43-4828-9253-006D10E4F3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241612" cy="22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19D30-4D2A-4973-9EFF-66182FA8420A}"/>
              </a:ext>
            </a:extLst>
          </p:cNvPr>
          <p:cNvSpPr/>
          <p:nvPr/>
        </p:nvSpPr>
        <p:spPr>
          <a:xfrm>
            <a:off x="4127391" y="781064"/>
            <a:ext cx="3829834" cy="365474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AFF8CD-AA46-413D-9750-AF2E442CF2AE}"/>
              </a:ext>
            </a:extLst>
          </p:cNvPr>
          <p:cNvSpPr txBox="1">
            <a:spLocks/>
          </p:cNvSpPr>
          <p:nvPr/>
        </p:nvSpPr>
        <p:spPr>
          <a:xfrm>
            <a:off x="3627092" y="4772673"/>
            <a:ext cx="4885935" cy="1323717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/>
              <a:t>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/>
              <a:t>(24 cats)</a:t>
            </a:r>
            <a:endParaRPr lang="en-AU" sz="4000" b="1"/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28F037-FE42-40B6-AA8F-C711340AC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2" t="12109" r="13376" b="10527"/>
          <a:stretch/>
        </p:blipFill>
        <p:spPr>
          <a:xfrm>
            <a:off x="4168080" y="843236"/>
            <a:ext cx="2105342" cy="193260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AC689BE-FB6A-49D6-B179-2783D321EB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2" t="12109" r="13376" b="10527"/>
          <a:stretch/>
        </p:blipFill>
        <p:spPr>
          <a:xfrm>
            <a:off x="4168080" y="2735748"/>
            <a:ext cx="2117426" cy="1701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0CE54C-53B4-43F3-A283-71F86A239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2" t="12109" r="13376" b="10527"/>
          <a:stretch/>
        </p:blipFill>
        <p:spPr>
          <a:xfrm>
            <a:off x="6101337" y="846850"/>
            <a:ext cx="1852289" cy="1932608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16FF4E-691B-4484-B40D-843630F82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2" t="12109" r="13376" b="10527"/>
          <a:stretch/>
        </p:blipFill>
        <p:spPr>
          <a:xfrm>
            <a:off x="6071530" y="2779381"/>
            <a:ext cx="1887665" cy="16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7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0599F3-F904-4688-837F-BDBA037C298A}"/>
              </a:ext>
            </a:extLst>
          </p:cNvPr>
          <p:cNvSpPr/>
          <p:nvPr/>
        </p:nvSpPr>
        <p:spPr>
          <a:xfrm>
            <a:off x="3567118" y="792065"/>
            <a:ext cx="4302558" cy="397448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204164-F0B2-49D6-8E67-E6BF9CE2F20E}"/>
              </a:ext>
            </a:extLst>
          </p:cNvPr>
          <p:cNvSpPr txBox="1">
            <a:spLocks/>
          </p:cNvSpPr>
          <p:nvPr/>
        </p:nvSpPr>
        <p:spPr>
          <a:xfrm>
            <a:off x="3480401" y="5100668"/>
            <a:ext cx="4436486" cy="121392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 b="1" dirty="0"/>
              <a:t>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5400" b="1"/>
              <a:t>(6 cats)</a:t>
            </a:r>
            <a:endParaRPr lang="en-AU" sz="54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F7B07D-90F9-438E-BA96-6A3EED618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10" t="11648" r="12467" b="8942"/>
          <a:stretch/>
        </p:blipFill>
        <p:spPr>
          <a:xfrm>
            <a:off x="3671182" y="924833"/>
            <a:ext cx="4153851" cy="385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4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FC5ED9-3999-4E96-9F53-438B536795AA}"/>
              </a:ext>
            </a:extLst>
          </p:cNvPr>
          <p:cNvSpPr txBox="1">
            <a:spLocks/>
          </p:cNvSpPr>
          <p:nvPr/>
        </p:nvSpPr>
        <p:spPr>
          <a:xfrm>
            <a:off x="8703398" y="4797507"/>
            <a:ext cx="2592813" cy="91636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 b="1" dirty="0"/>
              <a:t>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5400" b="1"/>
              <a:t>(6 cats)</a:t>
            </a:r>
            <a:endParaRPr lang="en-AU" sz="5400" b="1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003BAE3-140F-4580-AE70-2EBB82BCF19C}"/>
              </a:ext>
            </a:extLst>
          </p:cNvPr>
          <p:cNvSpPr txBox="1">
            <a:spLocks/>
          </p:cNvSpPr>
          <p:nvPr/>
        </p:nvSpPr>
        <p:spPr>
          <a:xfrm>
            <a:off x="4645169" y="4778051"/>
            <a:ext cx="2765943" cy="91636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/>
              <a:t>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/>
              <a:t>(24 cats)</a:t>
            </a:r>
            <a:endParaRPr lang="en-AU" sz="4000" b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74F123C-F130-4106-9763-D554D154A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10" t="11648" r="12467" b="8942"/>
          <a:stretch/>
        </p:blipFill>
        <p:spPr>
          <a:xfrm>
            <a:off x="8530311" y="1609528"/>
            <a:ext cx="2928026" cy="272374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53272DF-93FA-4AF3-A25F-F62E51E4B801}"/>
              </a:ext>
            </a:extLst>
          </p:cNvPr>
          <p:cNvSpPr/>
          <p:nvPr/>
        </p:nvSpPr>
        <p:spPr>
          <a:xfrm>
            <a:off x="4318522" y="1489674"/>
            <a:ext cx="3239869" cy="297532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7732979-3A23-4C0F-8937-504D88934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722" y="4836417"/>
            <a:ext cx="2295064" cy="916368"/>
          </a:xfrm>
          <a:solidFill>
            <a:srgbClr val="FF0000"/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5400" b="1" dirty="0"/>
              <a:t>A</a:t>
            </a:r>
          </a:p>
          <a:p>
            <a:pPr marL="0" indent="0" algn="ctr">
              <a:buNone/>
            </a:pPr>
            <a:r>
              <a:rPr lang="en-GB" sz="5400" b="1" dirty="0"/>
              <a:t>(2 cats)</a:t>
            </a:r>
            <a:endParaRPr lang="en-AU" sz="5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903150C-F3EA-4B60-B2D1-E44DD1EDA9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4" r="8060"/>
          <a:stretch/>
        </p:blipFill>
        <p:spPr>
          <a:xfrm>
            <a:off x="426770" y="1489674"/>
            <a:ext cx="3198010" cy="307259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BEB3304-D714-4758-AFC5-2AFB0C8280C3}"/>
              </a:ext>
            </a:extLst>
          </p:cNvPr>
          <p:cNvGrpSpPr/>
          <p:nvPr/>
        </p:nvGrpSpPr>
        <p:grpSpPr>
          <a:xfrm>
            <a:off x="4437306" y="1611205"/>
            <a:ext cx="3002051" cy="2831186"/>
            <a:chOff x="3671123" y="865323"/>
            <a:chExt cx="4105807" cy="369694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59D03CA-6C7A-4A79-B5B4-F635DD20F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402" t="12109" r="13376" b="10527"/>
            <a:stretch/>
          </p:blipFill>
          <p:spPr>
            <a:xfrm>
              <a:off x="3671123" y="865323"/>
              <a:ext cx="2105342" cy="1932607"/>
            </a:xfrm>
            <a:prstGeom prst="rect">
              <a:avLst/>
            </a:prstGeom>
            <a:ln w="76200"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740ADA-46CD-466C-A055-4BDD21C02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402" t="12109" r="13376" b="10527"/>
            <a:stretch/>
          </p:blipFill>
          <p:spPr>
            <a:xfrm>
              <a:off x="3671123" y="2746791"/>
              <a:ext cx="2139512" cy="1801047"/>
            </a:xfrm>
            <a:prstGeom prst="rect">
              <a:avLst/>
            </a:prstGeom>
            <a:ln w="76200"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E8F63E0-FF02-4C92-B08D-7CF6170377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402" t="12109" r="13376" b="10527"/>
            <a:stretch/>
          </p:blipFill>
          <p:spPr>
            <a:xfrm>
              <a:off x="5736902" y="868937"/>
              <a:ext cx="2040028" cy="1932607"/>
            </a:xfrm>
            <a:prstGeom prst="rect">
              <a:avLst/>
            </a:prstGeom>
            <a:ln w="76200">
              <a:noFill/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D9800B-FB00-4517-9FB7-6339DAE7D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402" t="12109" r="13376" b="10527"/>
            <a:stretch/>
          </p:blipFill>
          <p:spPr>
            <a:xfrm>
              <a:off x="5740226" y="2757294"/>
              <a:ext cx="2031229" cy="1804978"/>
            </a:xfrm>
            <a:prstGeom prst="rect">
              <a:avLst/>
            </a:prstGeom>
            <a:ln w="76200">
              <a:noFill/>
            </a:ln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A57E9F7-B51C-4B3A-A4C9-1F1367BF58F2}"/>
              </a:ext>
            </a:extLst>
          </p:cNvPr>
          <p:cNvSpPr/>
          <p:nvPr/>
        </p:nvSpPr>
        <p:spPr>
          <a:xfrm>
            <a:off x="8400896" y="1459150"/>
            <a:ext cx="3106925" cy="30058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7967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5517D7-DFF4-4EEE-B93C-6C4F15837857}"/>
              </a:ext>
            </a:extLst>
          </p:cNvPr>
          <p:cNvSpPr txBox="1"/>
          <p:nvPr/>
        </p:nvSpPr>
        <p:spPr>
          <a:xfrm>
            <a:off x="924127" y="1498060"/>
            <a:ext cx="7363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Play cat breeding animation video </a:t>
            </a:r>
            <a:r>
              <a:rPr lang="en-GB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here</a:t>
            </a:r>
            <a:r>
              <a:rPr lang="en-GB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AU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1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39C6-FFBA-482B-993A-CF6D993EA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115" y="201882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 Breeding Mat Game </a:t>
            </a:r>
            <a:br>
              <a:rPr lang="en-GB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(Link to lesson/downloadable resource </a:t>
            </a:r>
            <a:r>
              <a:rPr lang="en-GB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here</a:t>
            </a:r>
            <a:r>
              <a:rPr lang="en-GB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AU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39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F994B04-F82A-4E30-B05F-65426FCF03D5}"/>
              </a:ext>
            </a:extLst>
          </p:cNvPr>
          <p:cNvSpPr txBox="1">
            <a:spLocks/>
          </p:cNvSpPr>
          <p:nvPr/>
        </p:nvSpPr>
        <p:spPr>
          <a:xfrm>
            <a:off x="3378765" y="2128825"/>
            <a:ext cx="989044" cy="16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3800" dirty="0"/>
              <a:t>+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A90DA-8F8C-4284-B400-4F50A09F5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8" t="7325" r="4771" b="5992"/>
          <a:stretch/>
        </p:blipFill>
        <p:spPr>
          <a:xfrm>
            <a:off x="240538" y="1473788"/>
            <a:ext cx="2993485" cy="2502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FF258E-09BE-4A53-AA2B-3C59944464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9" t="4021" r="7048" b="5407"/>
          <a:stretch/>
        </p:blipFill>
        <p:spPr>
          <a:xfrm>
            <a:off x="4489640" y="1447154"/>
            <a:ext cx="2995200" cy="2539013"/>
          </a:xfrm>
          <a:prstGeom prst="rect">
            <a:avLst/>
          </a:prstGeom>
        </p:spPr>
      </p:pic>
      <p:sp>
        <p:nvSpPr>
          <p:cNvPr id="13" name="Heart 12">
            <a:extLst>
              <a:ext uri="{FF2B5EF4-FFF2-40B4-BE49-F238E27FC236}">
                <a16:creationId xmlns:a16="http://schemas.microsoft.com/office/drawing/2014/main" id="{336FD095-9574-4D4F-9030-3D3EF8232E45}"/>
              </a:ext>
            </a:extLst>
          </p:cNvPr>
          <p:cNvSpPr/>
          <p:nvPr/>
        </p:nvSpPr>
        <p:spPr>
          <a:xfrm>
            <a:off x="3393733" y="780383"/>
            <a:ext cx="921664" cy="850373"/>
          </a:xfrm>
          <a:prstGeom prst="heart">
            <a:avLst/>
          </a:prstGeom>
          <a:solidFill>
            <a:srgbClr val="C74832"/>
          </a:solidFill>
          <a:ln>
            <a:solidFill>
              <a:srgbClr val="C74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19FA2FA-EF30-480B-891C-F8EF7657C677}"/>
              </a:ext>
            </a:extLst>
          </p:cNvPr>
          <p:cNvSpPr txBox="1">
            <a:spLocks/>
          </p:cNvSpPr>
          <p:nvPr/>
        </p:nvSpPr>
        <p:spPr>
          <a:xfrm>
            <a:off x="7811347" y="2216862"/>
            <a:ext cx="989044" cy="16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3800" dirty="0"/>
              <a:t>=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4DE78F-94B3-4E88-BC98-B0AA1E6C940F}"/>
              </a:ext>
            </a:extLst>
          </p:cNvPr>
          <p:cNvSpPr txBox="1">
            <a:spLocks/>
          </p:cNvSpPr>
          <p:nvPr/>
        </p:nvSpPr>
        <p:spPr>
          <a:xfrm>
            <a:off x="9064100" y="1449231"/>
            <a:ext cx="2737305" cy="236146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96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B2C1E-5C03-4E31-B78D-14652CF12797}"/>
              </a:ext>
            </a:extLst>
          </p:cNvPr>
          <p:cNvSpPr txBox="1"/>
          <p:nvPr/>
        </p:nvSpPr>
        <p:spPr>
          <a:xfrm>
            <a:off x="1681598" y="5115983"/>
            <a:ext cx="9310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many kittens in </a:t>
            </a:r>
            <a:r>
              <a:rPr lang="en-AU" sz="54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year</a:t>
            </a:r>
            <a:r>
              <a:rPr lang="en-AU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4627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FC5ED9-3999-4E96-9F53-438B536795AA}"/>
              </a:ext>
            </a:extLst>
          </p:cNvPr>
          <p:cNvSpPr txBox="1">
            <a:spLocks/>
          </p:cNvSpPr>
          <p:nvPr/>
        </p:nvSpPr>
        <p:spPr>
          <a:xfrm>
            <a:off x="8703398" y="4797507"/>
            <a:ext cx="2592813" cy="91636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 b="1" dirty="0"/>
              <a:t>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5400" b="1"/>
              <a:t>(6 cats)</a:t>
            </a:r>
            <a:endParaRPr lang="en-AU" sz="5400" b="1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003BAE3-140F-4580-AE70-2EBB82BCF19C}"/>
              </a:ext>
            </a:extLst>
          </p:cNvPr>
          <p:cNvSpPr txBox="1">
            <a:spLocks/>
          </p:cNvSpPr>
          <p:nvPr/>
        </p:nvSpPr>
        <p:spPr>
          <a:xfrm>
            <a:off x="4645169" y="4778051"/>
            <a:ext cx="2765943" cy="91636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/>
              <a:t>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/>
              <a:t>(24 cats)</a:t>
            </a:r>
            <a:endParaRPr lang="en-AU" sz="4000" b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74F123C-F130-4106-9763-D554D154A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10" t="11648" r="12467" b="8942"/>
          <a:stretch/>
        </p:blipFill>
        <p:spPr>
          <a:xfrm>
            <a:off x="8530311" y="1609528"/>
            <a:ext cx="2928026" cy="272374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53272DF-93FA-4AF3-A25F-F62E51E4B801}"/>
              </a:ext>
            </a:extLst>
          </p:cNvPr>
          <p:cNvSpPr/>
          <p:nvPr/>
        </p:nvSpPr>
        <p:spPr>
          <a:xfrm>
            <a:off x="4318522" y="1489674"/>
            <a:ext cx="3239869" cy="297532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7732979-3A23-4C0F-8937-504D88934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722" y="4836417"/>
            <a:ext cx="2295064" cy="916368"/>
          </a:xfrm>
          <a:solidFill>
            <a:srgbClr val="FF0000"/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5400" b="1" dirty="0"/>
              <a:t>A</a:t>
            </a:r>
          </a:p>
          <a:p>
            <a:pPr marL="0" indent="0" algn="ctr">
              <a:buNone/>
            </a:pPr>
            <a:r>
              <a:rPr lang="en-GB" sz="5400" b="1" dirty="0"/>
              <a:t>(2 cats)</a:t>
            </a:r>
            <a:endParaRPr lang="en-AU" sz="5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903150C-F3EA-4B60-B2D1-E44DD1EDA9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4" r="8060"/>
          <a:stretch/>
        </p:blipFill>
        <p:spPr>
          <a:xfrm>
            <a:off x="426770" y="1489674"/>
            <a:ext cx="3198010" cy="307259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BEB3304-D714-4758-AFC5-2AFB0C8280C3}"/>
              </a:ext>
            </a:extLst>
          </p:cNvPr>
          <p:cNvGrpSpPr/>
          <p:nvPr/>
        </p:nvGrpSpPr>
        <p:grpSpPr>
          <a:xfrm>
            <a:off x="4437306" y="1611205"/>
            <a:ext cx="3002051" cy="2831186"/>
            <a:chOff x="3671123" y="865323"/>
            <a:chExt cx="4105807" cy="369694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59D03CA-6C7A-4A79-B5B4-F635DD20F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402" t="12109" r="13376" b="10527"/>
            <a:stretch/>
          </p:blipFill>
          <p:spPr>
            <a:xfrm>
              <a:off x="3671123" y="865323"/>
              <a:ext cx="2105342" cy="1932607"/>
            </a:xfrm>
            <a:prstGeom prst="rect">
              <a:avLst/>
            </a:prstGeom>
            <a:ln w="76200"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740ADA-46CD-466C-A055-4BDD21C02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402" t="12109" r="13376" b="10527"/>
            <a:stretch/>
          </p:blipFill>
          <p:spPr>
            <a:xfrm>
              <a:off x="3671123" y="2746791"/>
              <a:ext cx="2139512" cy="1801047"/>
            </a:xfrm>
            <a:prstGeom prst="rect">
              <a:avLst/>
            </a:prstGeom>
            <a:ln w="76200"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E8F63E0-FF02-4C92-B08D-7CF6170377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402" t="12109" r="13376" b="10527"/>
            <a:stretch/>
          </p:blipFill>
          <p:spPr>
            <a:xfrm>
              <a:off x="5736902" y="868937"/>
              <a:ext cx="2040028" cy="1932607"/>
            </a:xfrm>
            <a:prstGeom prst="rect">
              <a:avLst/>
            </a:prstGeom>
            <a:ln w="76200">
              <a:noFill/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D9800B-FB00-4517-9FB7-6339DAE7D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402" t="12109" r="13376" b="10527"/>
            <a:stretch/>
          </p:blipFill>
          <p:spPr>
            <a:xfrm>
              <a:off x="5740226" y="2757294"/>
              <a:ext cx="2031229" cy="1804978"/>
            </a:xfrm>
            <a:prstGeom prst="rect">
              <a:avLst/>
            </a:prstGeom>
            <a:ln w="76200">
              <a:noFill/>
            </a:ln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A57E9F7-B51C-4B3A-A4C9-1F1367BF58F2}"/>
              </a:ext>
            </a:extLst>
          </p:cNvPr>
          <p:cNvSpPr/>
          <p:nvPr/>
        </p:nvSpPr>
        <p:spPr>
          <a:xfrm>
            <a:off x="8400896" y="1459150"/>
            <a:ext cx="3106925" cy="30058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7669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>
            <a:extLst>
              <a:ext uri="{FF2B5EF4-FFF2-40B4-BE49-F238E27FC236}">
                <a16:creationId xmlns:a16="http://schemas.microsoft.com/office/drawing/2014/main" id="{5DFCBCCB-4A43-4828-9253-006D10E4F3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241612" cy="22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19D30-4D2A-4973-9EFF-66182FA8420A}"/>
              </a:ext>
            </a:extLst>
          </p:cNvPr>
          <p:cNvSpPr/>
          <p:nvPr/>
        </p:nvSpPr>
        <p:spPr>
          <a:xfrm>
            <a:off x="4127391" y="781064"/>
            <a:ext cx="3829834" cy="365474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AFF8CD-AA46-413D-9750-AF2E442CF2AE}"/>
              </a:ext>
            </a:extLst>
          </p:cNvPr>
          <p:cNvSpPr txBox="1">
            <a:spLocks/>
          </p:cNvSpPr>
          <p:nvPr/>
        </p:nvSpPr>
        <p:spPr>
          <a:xfrm>
            <a:off x="3627092" y="4772673"/>
            <a:ext cx="4885935" cy="1323717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/>
              <a:t>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/>
              <a:t>(24 cats)</a:t>
            </a:r>
            <a:endParaRPr lang="en-AU" sz="4000" b="1"/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28F037-FE42-40B6-AA8F-C711340AC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2" t="12109" r="13376" b="10527"/>
          <a:stretch/>
        </p:blipFill>
        <p:spPr>
          <a:xfrm>
            <a:off x="4168080" y="843236"/>
            <a:ext cx="2105342" cy="193260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AC689BE-FB6A-49D6-B179-2783D321EB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2" t="12109" r="13376" b="10527"/>
          <a:stretch/>
        </p:blipFill>
        <p:spPr>
          <a:xfrm>
            <a:off x="4168080" y="2735748"/>
            <a:ext cx="2117426" cy="1701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0CE54C-53B4-43F3-A283-71F86A239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2" t="12109" r="13376" b="10527"/>
          <a:stretch/>
        </p:blipFill>
        <p:spPr>
          <a:xfrm>
            <a:off x="6101337" y="846850"/>
            <a:ext cx="1852289" cy="1932608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16FF4E-691B-4484-B40D-843630F82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2" t="12109" r="13376" b="10527"/>
          <a:stretch/>
        </p:blipFill>
        <p:spPr>
          <a:xfrm>
            <a:off x="6071530" y="2779381"/>
            <a:ext cx="1887665" cy="16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21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F6064-418D-4C2D-8A49-43EFA2659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45" y="504807"/>
            <a:ext cx="10515600" cy="1325563"/>
          </a:xfrm>
        </p:spPr>
        <p:txBody>
          <a:bodyPr/>
          <a:lstStyle/>
          <a:p>
            <a:pPr algn="ctr"/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we </a:t>
            </a:r>
            <a:r>
              <a:rPr lang="en-AU" b="1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stop</a:t>
            </a: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our cats from having too many kittens?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BC852-473A-4C66-99B3-9588F2E74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8" t="35599" r="17718" b="14175"/>
          <a:stretch/>
        </p:blipFill>
        <p:spPr>
          <a:xfrm>
            <a:off x="3373513" y="2175029"/>
            <a:ext cx="5214943" cy="4412202"/>
          </a:xfrm>
          <a:prstGeom prst="ellipse">
            <a:avLst/>
          </a:prstGeom>
        </p:spPr>
      </p:pic>
      <p:pic>
        <p:nvPicPr>
          <p:cNvPr id="6" name="Graphic 5" descr="Close outline">
            <a:extLst>
              <a:ext uri="{FF2B5EF4-FFF2-40B4-BE49-F238E27FC236}">
                <a16:creationId xmlns:a16="http://schemas.microsoft.com/office/drawing/2014/main" id="{AA7E0EF2-B032-419B-B01D-DBEC9E0BC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4838" y="1496627"/>
            <a:ext cx="5797118" cy="57971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37AE445-A9CF-4F37-A66E-241D7B1FE428}"/>
              </a:ext>
            </a:extLst>
          </p:cNvPr>
          <p:cNvSpPr txBox="1">
            <a:spLocks/>
          </p:cNvSpPr>
          <p:nvPr/>
        </p:nvSpPr>
        <p:spPr>
          <a:xfrm>
            <a:off x="7972148" y="3162622"/>
            <a:ext cx="2737305" cy="236146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5290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3AB2CF-AEBB-4E81-8EAB-095B381FEC88}"/>
              </a:ext>
            </a:extLst>
          </p:cNvPr>
          <p:cNvGrpSpPr/>
          <p:nvPr/>
        </p:nvGrpSpPr>
        <p:grpSpPr>
          <a:xfrm>
            <a:off x="7899708" y="932155"/>
            <a:ext cx="3516975" cy="3014767"/>
            <a:chOff x="7899708" y="932155"/>
            <a:chExt cx="3516975" cy="30147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449006-D311-43D6-BFDE-99CB33290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637" t="12344" r="5803" b="13836"/>
            <a:stretch/>
          </p:blipFill>
          <p:spPr>
            <a:xfrm>
              <a:off x="7899708" y="1598076"/>
              <a:ext cx="3516975" cy="2348846"/>
            </a:xfrm>
            <a:prstGeom prst="ellipse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AFAFA0C-E0B3-4F1A-A8B7-ECCC1C7FA503}"/>
                </a:ext>
              </a:extLst>
            </p:cNvPr>
            <p:cNvSpPr/>
            <p:nvPr/>
          </p:nvSpPr>
          <p:spPr>
            <a:xfrm>
              <a:off x="8210866" y="1823833"/>
              <a:ext cx="1702965" cy="154357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53F97E3-2FC9-4A85-8C8E-EE08084CA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93620" y="932155"/>
              <a:ext cx="1370302" cy="10360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56FCE0-9369-463D-84A1-3866B72DA298}"/>
              </a:ext>
            </a:extLst>
          </p:cNvPr>
          <p:cNvGrpSpPr/>
          <p:nvPr/>
        </p:nvGrpSpPr>
        <p:grpSpPr>
          <a:xfrm>
            <a:off x="7822556" y="3808521"/>
            <a:ext cx="3681244" cy="2814221"/>
            <a:chOff x="7822556" y="3808521"/>
            <a:chExt cx="3681244" cy="28142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FC638F-B8B2-4C03-9713-E324AEA628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9" t="10762" r="10768" b="9408"/>
            <a:stretch/>
          </p:blipFill>
          <p:spPr>
            <a:xfrm>
              <a:off x="7822556" y="4368199"/>
              <a:ext cx="3681244" cy="2254543"/>
            </a:xfrm>
            <a:prstGeom prst="ellipse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2F9BF85-3EC8-45FF-B45C-1A6BB3893C92}"/>
                </a:ext>
              </a:extLst>
            </p:cNvPr>
            <p:cNvSpPr/>
            <p:nvPr/>
          </p:nvSpPr>
          <p:spPr>
            <a:xfrm>
              <a:off x="8393482" y="4491627"/>
              <a:ext cx="1702965" cy="154357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1157F38-0F60-4FDD-997E-B7235E41D5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99864" y="3808521"/>
              <a:ext cx="1416819" cy="9702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F04674E-C798-45A5-B323-B23CB961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/>
              <a:t>Operation  -  Desexing </a:t>
            </a:r>
            <a:endParaRPr lang="en-AU" sz="5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E68482-E369-4445-92E0-FA0172EB52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82" t="21877" r="10220" b="13528"/>
          <a:stretch/>
        </p:blipFill>
        <p:spPr>
          <a:xfrm>
            <a:off x="594803" y="1722269"/>
            <a:ext cx="6526276" cy="447434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9972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0407A82-DE04-449E-A734-5578A275A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0" y="69209"/>
            <a:ext cx="9144000" cy="671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54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4EA48-1EA7-4C42-A047-640A26F4E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4" y="19456"/>
            <a:ext cx="12123906" cy="68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00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7D94F9-05F3-455E-A9FD-4E0DF1A52600}"/>
              </a:ext>
            </a:extLst>
          </p:cNvPr>
          <p:cNvSpPr txBox="1">
            <a:spLocks/>
          </p:cNvSpPr>
          <p:nvPr/>
        </p:nvSpPr>
        <p:spPr>
          <a:xfrm>
            <a:off x="2823097" y="-62144"/>
            <a:ext cx="7244179" cy="1535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 = No more kittens</a:t>
            </a:r>
            <a:endParaRPr lang="en-AU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10F05D-B03E-47B1-A780-B5EB7B108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7" t="12344" r="5803" b="13836"/>
          <a:stretch/>
        </p:blipFill>
        <p:spPr>
          <a:xfrm>
            <a:off x="367609" y="1999904"/>
            <a:ext cx="5231688" cy="4491107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728899-AED6-46CE-B25E-4956D40E2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8" t="35599" r="17718" b="14175"/>
          <a:stretch/>
        </p:blipFill>
        <p:spPr>
          <a:xfrm>
            <a:off x="6797926" y="2057556"/>
            <a:ext cx="5214943" cy="4643021"/>
          </a:xfrm>
          <a:prstGeom prst="ellipse">
            <a:avLst/>
          </a:prstGeom>
        </p:spPr>
      </p:pic>
      <p:pic>
        <p:nvPicPr>
          <p:cNvPr id="13" name="Graphic 12" descr="Close outline">
            <a:extLst>
              <a:ext uri="{FF2B5EF4-FFF2-40B4-BE49-F238E27FC236}">
                <a16:creationId xmlns:a16="http://schemas.microsoft.com/office/drawing/2014/main" id="{0A53120D-4021-4665-B6E4-861DF139C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4337" y="1088277"/>
            <a:ext cx="3343180" cy="3343180"/>
          </a:xfrm>
          <a:prstGeom prst="rect">
            <a:avLst/>
          </a:prstGeom>
        </p:spPr>
      </p:pic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AEDE5226-5229-489C-97EA-A75142976B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352227">
            <a:off x="363773" y="916551"/>
            <a:ext cx="2965141" cy="296514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E32D32E-E121-4A3A-90B8-423EDB022A70}"/>
              </a:ext>
            </a:extLst>
          </p:cNvPr>
          <p:cNvSpPr txBox="1">
            <a:spLocks/>
          </p:cNvSpPr>
          <p:nvPr/>
        </p:nvSpPr>
        <p:spPr>
          <a:xfrm>
            <a:off x="5698462" y="3690556"/>
            <a:ext cx="989044" cy="16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38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071944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FCF07E-13B5-48F3-A0DC-19D876FF5854}"/>
              </a:ext>
            </a:extLst>
          </p:cNvPr>
          <p:cNvSpPr txBox="1">
            <a:spLocks/>
          </p:cNvSpPr>
          <p:nvPr/>
        </p:nvSpPr>
        <p:spPr>
          <a:xfrm>
            <a:off x="1731146" y="510820"/>
            <a:ext cx="9360023" cy="854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 = Happy Cats + Happy People </a:t>
            </a:r>
            <a:endParaRPr lang="en-AU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C4460-622E-4EBC-AFFC-2A9012AEA5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70" t="11064" r="10083" b="12057"/>
          <a:stretch/>
        </p:blipFill>
        <p:spPr>
          <a:xfrm>
            <a:off x="946509" y="1864311"/>
            <a:ext cx="4391431" cy="4243526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7DC5B3-B722-49C3-AAB4-E6F9632EAC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59" t="5006" r="1641" b="18973"/>
          <a:stretch/>
        </p:blipFill>
        <p:spPr>
          <a:xfrm>
            <a:off x="6995418" y="1847486"/>
            <a:ext cx="4376877" cy="4482292"/>
          </a:xfrm>
          <a:prstGeom prst="ellipse">
            <a:avLst/>
          </a:prstGeom>
        </p:spPr>
      </p:pic>
      <p:pic>
        <p:nvPicPr>
          <p:cNvPr id="9" name="Graphic 8" descr="Smiling face with solid fill with solid fill">
            <a:extLst>
              <a:ext uri="{FF2B5EF4-FFF2-40B4-BE49-F238E27FC236}">
                <a16:creationId xmlns:a16="http://schemas.microsoft.com/office/drawing/2014/main" id="{7D349A27-7DBE-44F1-9B93-E21FF7131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1246" y="3149352"/>
            <a:ext cx="1404891" cy="140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95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13BECA0-332F-4FAD-A7E1-CDBBFCDA0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38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CB38B-CD65-4E87-BEA9-421F1D103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566" y="1027957"/>
            <a:ext cx="10515600" cy="2201626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Colouring (link to colouring sheets for printing </a:t>
            </a:r>
            <a:r>
              <a:rPr lang="en-GB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here</a:t>
            </a:r>
            <a:r>
              <a:rPr lang="en-GB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2410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8F5813B-9FE8-475A-B329-23E91B119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3" y="3703909"/>
            <a:ext cx="3979178" cy="298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0B34522-5E68-4B59-970B-47F41293F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2"/>
          <a:stretch/>
        </p:blipFill>
        <p:spPr bwMode="auto">
          <a:xfrm>
            <a:off x="6230182" y="3959308"/>
            <a:ext cx="5299699" cy="273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B75FE08-493E-433F-A0A5-A1CB727AB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>
            <a:off x="571832" y="271170"/>
            <a:ext cx="5107037" cy="331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F55E5E-AC04-4A3A-91AE-BCC59B32B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245" y="248197"/>
            <a:ext cx="4783186" cy="358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8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F994B04-F82A-4E30-B05F-65426FCF03D5}"/>
              </a:ext>
            </a:extLst>
          </p:cNvPr>
          <p:cNvSpPr txBox="1">
            <a:spLocks/>
          </p:cNvSpPr>
          <p:nvPr/>
        </p:nvSpPr>
        <p:spPr>
          <a:xfrm>
            <a:off x="3320399" y="2945949"/>
            <a:ext cx="989044" cy="16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3800" dirty="0"/>
              <a:t>+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A90DA-8F8C-4284-B400-4F50A09F5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8" t="7325" r="4771" b="5992"/>
          <a:stretch/>
        </p:blipFill>
        <p:spPr>
          <a:xfrm>
            <a:off x="211355" y="2183907"/>
            <a:ext cx="2993485" cy="2502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FF258E-09BE-4A53-AA2B-3C59944464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9" t="4021" r="7048" b="5407"/>
          <a:stretch/>
        </p:blipFill>
        <p:spPr>
          <a:xfrm>
            <a:off x="4479912" y="2157273"/>
            <a:ext cx="2995200" cy="2539013"/>
          </a:xfrm>
          <a:prstGeom prst="rect">
            <a:avLst/>
          </a:prstGeom>
        </p:spPr>
      </p:pic>
      <p:sp>
        <p:nvSpPr>
          <p:cNvPr id="13" name="Heart 12">
            <a:extLst>
              <a:ext uri="{FF2B5EF4-FFF2-40B4-BE49-F238E27FC236}">
                <a16:creationId xmlns:a16="http://schemas.microsoft.com/office/drawing/2014/main" id="{336FD095-9574-4D4F-9030-3D3EF8232E45}"/>
              </a:ext>
            </a:extLst>
          </p:cNvPr>
          <p:cNvSpPr/>
          <p:nvPr/>
        </p:nvSpPr>
        <p:spPr>
          <a:xfrm>
            <a:off x="3374278" y="1889337"/>
            <a:ext cx="921664" cy="850373"/>
          </a:xfrm>
          <a:prstGeom prst="heart">
            <a:avLst/>
          </a:prstGeom>
          <a:solidFill>
            <a:srgbClr val="C74832"/>
          </a:solidFill>
          <a:ln>
            <a:solidFill>
              <a:srgbClr val="C74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19FA2FA-EF30-480B-891C-F8EF7657C677}"/>
              </a:ext>
            </a:extLst>
          </p:cNvPr>
          <p:cNvSpPr txBox="1">
            <a:spLocks/>
          </p:cNvSpPr>
          <p:nvPr/>
        </p:nvSpPr>
        <p:spPr>
          <a:xfrm>
            <a:off x="7782164" y="2917254"/>
            <a:ext cx="989044" cy="16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3800" dirty="0"/>
              <a:t>=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4DE78F-94B3-4E88-BC98-B0AA1E6C940F}"/>
              </a:ext>
            </a:extLst>
          </p:cNvPr>
          <p:cNvSpPr txBox="1">
            <a:spLocks/>
          </p:cNvSpPr>
          <p:nvPr/>
        </p:nvSpPr>
        <p:spPr>
          <a:xfrm>
            <a:off x="9064100" y="2246899"/>
            <a:ext cx="2737305" cy="236146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248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6725CD7-6842-4E8F-9AA5-E9D2E3217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56" b="28347"/>
          <a:stretch/>
        </p:blipFill>
        <p:spPr bwMode="auto">
          <a:xfrm>
            <a:off x="372862" y="719091"/>
            <a:ext cx="5337834" cy="502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8DBFAF-6E72-4D12-B499-C68F69A7A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216" y="717864"/>
            <a:ext cx="5646198" cy="502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4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F994B04-F82A-4E30-B05F-65426FCF03D5}"/>
              </a:ext>
            </a:extLst>
          </p:cNvPr>
          <p:cNvSpPr txBox="1">
            <a:spLocks/>
          </p:cNvSpPr>
          <p:nvPr/>
        </p:nvSpPr>
        <p:spPr>
          <a:xfrm>
            <a:off x="3320399" y="2945949"/>
            <a:ext cx="989044" cy="16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3800" dirty="0"/>
              <a:t>+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A90DA-8F8C-4284-B400-4F50A09F5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8" t="7325" r="4771" b="5992"/>
          <a:stretch/>
        </p:blipFill>
        <p:spPr>
          <a:xfrm>
            <a:off x="211355" y="2183907"/>
            <a:ext cx="2993485" cy="2502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FF258E-09BE-4A53-AA2B-3C59944464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9" t="4021" r="7048" b="5407"/>
          <a:stretch/>
        </p:blipFill>
        <p:spPr>
          <a:xfrm>
            <a:off x="4479912" y="2157273"/>
            <a:ext cx="2995200" cy="2539013"/>
          </a:xfrm>
          <a:prstGeom prst="rect">
            <a:avLst/>
          </a:prstGeom>
        </p:spPr>
      </p:pic>
      <p:sp>
        <p:nvSpPr>
          <p:cNvPr id="13" name="Heart 12">
            <a:extLst>
              <a:ext uri="{FF2B5EF4-FFF2-40B4-BE49-F238E27FC236}">
                <a16:creationId xmlns:a16="http://schemas.microsoft.com/office/drawing/2014/main" id="{336FD095-9574-4D4F-9030-3D3EF8232E45}"/>
              </a:ext>
            </a:extLst>
          </p:cNvPr>
          <p:cNvSpPr/>
          <p:nvPr/>
        </p:nvSpPr>
        <p:spPr>
          <a:xfrm>
            <a:off x="3374278" y="1889337"/>
            <a:ext cx="921664" cy="850373"/>
          </a:xfrm>
          <a:prstGeom prst="heart">
            <a:avLst/>
          </a:prstGeom>
          <a:solidFill>
            <a:srgbClr val="C74832"/>
          </a:solidFill>
          <a:ln>
            <a:solidFill>
              <a:srgbClr val="C74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19FA2FA-EF30-480B-891C-F8EF7657C677}"/>
              </a:ext>
            </a:extLst>
          </p:cNvPr>
          <p:cNvSpPr txBox="1">
            <a:spLocks/>
          </p:cNvSpPr>
          <p:nvPr/>
        </p:nvSpPr>
        <p:spPr>
          <a:xfrm>
            <a:off x="7782164" y="2917254"/>
            <a:ext cx="989044" cy="16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3800" dirty="0"/>
              <a:t>=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4DE78F-94B3-4E88-BC98-B0AA1E6C940F}"/>
              </a:ext>
            </a:extLst>
          </p:cNvPr>
          <p:cNvSpPr txBox="1">
            <a:spLocks/>
          </p:cNvSpPr>
          <p:nvPr/>
        </p:nvSpPr>
        <p:spPr>
          <a:xfrm>
            <a:off x="9064100" y="2246899"/>
            <a:ext cx="2737305" cy="236146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500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13BECA0-332F-4FAD-A7E1-CDBBFCDA0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0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661608-7385-40B6-A23F-62B44BEBC7DC}"/>
              </a:ext>
            </a:extLst>
          </p:cNvPr>
          <p:cNvSpPr txBox="1">
            <a:spLocks/>
          </p:cNvSpPr>
          <p:nvPr/>
        </p:nvSpPr>
        <p:spPr>
          <a:xfrm>
            <a:off x="3353402" y="2531706"/>
            <a:ext cx="989044" cy="16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3800" dirty="0"/>
              <a:t>=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225349-6664-4B01-A4ED-711E34AF1F01}"/>
              </a:ext>
            </a:extLst>
          </p:cNvPr>
          <p:cNvSpPr txBox="1"/>
          <p:nvPr/>
        </p:nvSpPr>
        <p:spPr>
          <a:xfrm>
            <a:off x="1837240" y="5067345"/>
            <a:ext cx="9310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many kittens in </a:t>
            </a:r>
            <a:r>
              <a:rPr lang="en-AU" sz="54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year</a:t>
            </a:r>
            <a:r>
              <a:rPr lang="en-AU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F13617-4E67-42AD-AC0F-01AC7B60EFE0}"/>
              </a:ext>
            </a:extLst>
          </p:cNvPr>
          <p:cNvSpPr txBox="1">
            <a:spLocks/>
          </p:cNvSpPr>
          <p:nvPr/>
        </p:nvSpPr>
        <p:spPr>
          <a:xfrm>
            <a:off x="4832569" y="1478414"/>
            <a:ext cx="3358121" cy="2889305"/>
          </a:xfrm>
          <a:prstGeom prst="rect">
            <a:avLst/>
          </a:prstGeom>
          <a:solidFill>
            <a:srgbClr val="F68B1F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209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353D54-3519-434D-9D38-3DE7E4B3E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085" y="5185022"/>
            <a:ext cx="4699302" cy="1191236"/>
          </a:xfrm>
          <a:solidFill>
            <a:srgbClr val="FF0000"/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5400" b="1" dirty="0"/>
              <a:t>A</a:t>
            </a:r>
            <a:endParaRPr lang="en-US"/>
          </a:p>
          <a:p>
            <a:pPr marL="0" indent="0" algn="ctr">
              <a:buNone/>
            </a:pPr>
            <a:r>
              <a:rPr lang="en-GB" sz="5400" b="1" dirty="0"/>
              <a:t>(2 cats)</a:t>
            </a:r>
            <a:endParaRPr lang="en-AU" sz="5400" b="1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F9BA33-7DCE-4890-9F84-F5D73BEF6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4" r="8060"/>
          <a:stretch/>
        </p:blipFill>
        <p:spPr>
          <a:xfrm>
            <a:off x="4057319" y="818925"/>
            <a:ext cx="4159379" cy="399626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18630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8269E6075A743ABDA763AAADF846A" ma:contentTypeVersion="17" ma:contentTypeDescription="Create a new document." ma:contentTypeScope="" ma:versionID="1681b833b29a22a550f73cfa742aa65d">
  <xsd:schema xmlns:xsd="http://www.w3.org/2001/XMLSchema" xmlns:xs="http://www.w3.org/2001/XMLSchema" xmlns:p="http://schemas.microsoft.com/office/2006/metadata/properties" xmlns:ns2="99aeeb7c-9469-4ed2-ac49-2fb4c0bc1acb" xmlns:ns3="3346a00c-5626-4bf1-8d6e-f30877972ea4" targetNamespace="http://schemas.microsoft.com/office/2006/metadata/properties" ma:root="true" ma:fieldsID="c8f4a33fd41ce5237f375ab7629cabb7" ns2:_="" ns3:_="">
    <xsd:import namespace="99aeeb7c-9469-4ed2-ac49-2fb4c0bc1acb"/>
    <xsd:import namespace="3346a00c-5626-4bf1-8d6e-f30877972e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i0rm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eeb7c-9469-4ed2-ac49-2fb4c0bc1a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i0rm" ma:index="23" nillable="true" ma:displayName="Text" ma:internalName="i0rm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46a00c-5626-4bf1-8d6e-f30877972ea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c3f0ebb2-56b3-41df-8174-53d206e4945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e16ef037-4fc4-4c39-890f-e2e1921d6fd5}" ma:internalName="TaxCatchAll" ma:showField="CatchAllData" ma:web="3346a00c-5626-4bf1-8d6e-f30877972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0rm xmlns="99aeeb7c-9469-4ed2-ac49-2fb4c0bc1acb" xsi:nil="true"/>
    <TaxKeywordTaxHTField xmlns="3346a00c-5626-4bf1-8d6e-f30877972ea4">
      <Terms xmlns="http://schemas.microsoft.com/office/infopath/2007/PartnerControls"/>
    </TaxKeywordTaxHTField>
    <TaxCatchAll xmlns="3346a00c-5626-4bf1-8d6e-f30877972ea4"/>
  </documentManagement>
</p:properties>
</file>

<file path=customXml/itemProps1.xml><?xml version="1.0" encoding="utf-8"?>
<ds:datastoreItem xmlns:ds="http://schemas.openxmlformats.org/officeDocument/2006/customXml" ds:itemID="{F7CD7B47-518E-4B34-8ABD-B1F017AABF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88A912-054D-4EB3-9CF3-4B03388566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aeeb7c-9469-4ed2-ac49-2fb4c0bc1acb"/>
    <ds:schemaRef ds:uri="3346a00c-5626-4bf1-8d6e-f30877972e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F26422-808D-4D43-B252-3BC8EB72D6CA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99aeeb7c-9469-4ed2-ac49-2fb4c0bc1acb"/>
    <ds:schemaRef ds:uri="http://purl.org/dc/dcmitype/"/>
    <ds:schemaRef ds:uri="3346a00c-5626-4bf1-8d6e-f30877972ea4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145</Words>
  <Application>Microsoft Office PowerPoint</Application>
  <PresentationFormat>Widescreen</PresentationFormat>
  <Paragraphs>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Centur gothic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 Breeding Mat Game   – (Link to lesson/downloadable resource here)</vt:lpstr>
      <vt:lpstr>PowerPoint Presentation</vt:lpstr>
      <vt:lpstr>PowerPoint Presentation</vt:lpstr>
      <vt:lpstr>PowerPoint Presentation</vt:lpstr>
      <vt:lpstr>How do we stop our cats from having too many kittens?</vt:lpstr>
      <vt:lpstr>Operation  -  Desexing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Hayes</dc:creator>
  <cp:lastModifiedBy>Michelle Hayes</cp:lastModifiedBy>
  <cp:revision>56</cp:revision>
  <dcterms:created xsi:type="dcterms:W3CDTF">2021-02-26T04:45:32Z</dcterms:created>
  <dcterms:modified xsi:type="dcterms:W3CDTF">2021-11-15T03:33:39Z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0x0101006158269E6075A743ABDA763AAADF846A</vt:lpwstr>
  </property>
  <property fmtid="{D5CDD505-2E9C-101B-9397-08002B2CF9AE}" pid="3" name="TaxKeyword">
    <vt:lpwstr/>
  </property>
</Properties>
</file>