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0" r:id="rId7"/>
    <p:sldId id="259" r:id="rId8"/>
    <p:sldId id="271" r:id="rId9"/>
    <p:sldId id="266" r:id="rId10"/>
    <p:sldId id="27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3" r:id="rId19"/>
    <p:sldId id="274" r:id="rId20"/>
    <p:sldId id="282" r:id="rId21"/>
    <p:sldId id="276" r:id="rId22"/>
    <p:sldId id="283" r:id="rId23"/>
    <p:sldId id="277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ayes" initials="MH" lastIdx="1" clrIdx="0">
    <p:extLst>
      <p:ext uri="{19B8F6BF-5375-455C-9EA6-DF929625EA0E}">
        <p15:presenceInfo xmlns:p15="http://schemas.microsoft.com/office/powerpoint/2012/main" userId="S::Michelle.Hayes@amrric.org::9b87587e-3f7a-4bd6-ab63-a0c3b0a214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615"/>
    <a:srgbClr val="F68B1F"/>
    <a:srgbClr val="8BC6D5"/>
    <a:srgbClr val="9AA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Hayes" userId="9b87587e-3f7a-4bd6-ab63-a0c3b0a2146b" providerId="ADAL" clId="{BFD9E68F-660A-4100-AD2B-672B94F4201E}"/>
    <pc:docChg chg="custSel modSld">
      <pc:chgData name="Michelle Hayes" userId="9b87587e-3f7a-4bd6-ab63-a0c3b0a2146b" providerId="ADAL" clId="{BFD9E68F-660A-4100-AD2B-672B94F4201E}" dt="2021-11-12T04:34:28.834" v="21" actId="27636"/>
      <pc:docMkLst>
        <pc:docMk/>
      </pc:docMkLst>
      <pc:sldChg chg="delSp modSp mod">
        <pc:chgData name="Michelle Hayes" userId="9b87587e-3f7a-4bd6-ab63-a0c3b0a2146b" providerId="ADAL" clId="{BFD9E68F-660A-4100-AD2B-672B94F4201E}" dt="2021-11-12T04:34:13.180" v="17" actId="1076"/>
        <pc:sldMkLst>
          <pc:docMk/>
          <pc:sldMk cId="3800803206" sldId="256"/>
        </pc:sldMkLst>
        <pc:spChg chg="del mod">
          <ac:chgData name="Michelle Hayes" userId="9b87587e-3f7a-4bd6-ab63-a0c3b0a2146b" providerId="ADAL" clId="{BFD9E68F-660A-4100-AD2B-672B94F4201E}" dt="2021-11-12T04:33:37.701" v="2" actId="478"/>
          <ac:spMkLst>
            <pc:docMk/>
            <pc:sldMk cId="3800803206" sldId="256"/>
            <ac:spMk id="2" creationId="{1C2CE3E6-6F3D-4394-B378-E23110A6D348}"/>
          </ac:spMkLst>
        </pc:spChg>
        <pc:spChg chg="mod">
          <ac:chgData name="Michelle Hayes" userId="9b87587e-3f7a-4bd6-ab63-a0c3b0a2146b" providerId="ADAL" clId="{BFD9E68F-660A-4100-AD2B-672B94F4201E}" dt="2021-11-12T04:33:53.123" v="9" actId="1076"/>
          <ac:spMkLst>
            <pc:docMk/>
            <pc:sldMk cId="3800803206" sldId="256"/>
            <ac:spMk id="3" creationId="{1FAB1975-CB05-4AC2-BF30-7DF9761728E1}"/>
          </ac:spMkLst>
        </pc:spChg>
        <pc:spChg chg="mod">
          <ac:chgData name="Michelle Hayes" userId="9b87587e-3f7a-4bd6-ab63-a0c3b0a2146b" providerId="ADAL" clId="{BFD9E68F-660A-4100-AD2B-672B94F4201E}" dt="2021-11-12T04:33:57.869" v="11" actId="14100"/>
          <ac:spMkLst>
            <pc:docMk/>
            <pc:sldMk cId="3800803206" sldId="256"/>
            <ac:spMk id="10" creationId="{88E24B99-53BB-49B0-884D-FB10E24C0C59}"/>
          </ac:spMkLst>
        </pc:spChg>
        <pc:spChg chg="ord">
          <ac:chgData name="Michelle Hayes" userId="9b87587e-3f7a-4bd6-ab63-a0c3b0a2146b" providerId="ADAL" clId="{BFD9E68F-660A-4100-AD2B-672B94F4201E}" dt="2021-11-12T04:34:08.676" v="15" actId="171"/>
          <ac:spMkLst>
            <pc:docMk/>
            <pc:sldMk cId="3800803206" sldId="256"/>
            <ac:spMk id="13" creationId="{2A726F0B-C90A-48FC-9801-9320C8049155}"/>
          </ac:spMkLst>
        </pc:spChg>
        <pc:spChg chg="ord">
          <ac:chgData name="Michelle Hayes" userId="9b87587e-3f7a-4bd6-ab63-a0c3b0a2146b" providerId="ADAL" clId="{BFD9E68F-660A-4100-AD2B-672B94F4201E}" dt="2021-11-12T04:34:10.790" v="16" actId="171"/>
          <ac:spMkLst>
            <pc:docMk/>
            <pc:sldMk cId="3800803206" sldId="256"/>
            <ac:spMk id="15" creationId="{2E8F8C6D-9C31-4450-86EC-7A10D4237901}"/>
          </ac:spMkLst>
        </pc:spChg>
        <pc:picChg chg="mod">
          <ac:chgData name="Michelle Hayes" userId="9b87587e-3f7a-4bd6-ab63-a0c3b0a2146b" providerId="ADAL" clId="{BFD9E68F-660A-4100-AD2B-672B94F4201E}" dt="2021-11-12T04:34:04.512" v="14" actId="1076"/>
          <ac:picMkLst>
            <pc:docMk/>
            <pc:sldMk cId="3800803206" sldId="256"/>
            <ac:picMk id="4" creationId="{02588E92-7280-4E74-939C-A91D28400A2C}"/>
          </ac:picMkLst>
        </pc:picChg>
        <pc:picChg chg="mod">
          <ac:chgData name="Michelle Hayes" userId="9b87587e-3f7a-4bd6-ab63-a0c3b0a2146b" providerId="ADAL" clId="{BFD9E68F-660A-4100-AD2B-672B94F4201E}" dt="2021-11-12T04:33:55.040" v="10" actId="1076"/>
          <ac:picMkLst>
            <pc:docMk/>
            <pc:sldMk cId="3800803206" sldId="256"/>
            <ac:picMk id="9" creationId="{CB0E958A-9C01-4981-97E4-2AAA57F2A3FE}"/>
          </ac:picMkLst>
        </pc:picChg>
        <pc:picChg chg="mod">
          <ac:chgData name="Michelle Hayes" userId="9b87587e-3f7a-4bd6-ab63-a0c3b0a2146b" providerId="ADAL" clId="{BFD9E68F-660A-4100-AD2B-672B94F4201E}" dt="2021-11-12T04:34:13.180" v="17" actId="1076"/>
          <ac:picMkLst>
            <pc:docMk/>
            <pc:sldMk cId="3800803206" sldId="256"/>
            <ac:picMk id="11" creationId="{E177E945-7FFD-4B94-A8BB-2AF14C015A3F}"/>
          </ac:picMkLst>
        </pc:picChg>
        <pc:picChg chg="del">
          <ac:chgData name="Michelle Hayes" userId="9b87587e-3f7a-4bd6-ab63-a0c3b0a2146b" providerId="ADAL" clId="{BFD9E68F-660A-4100-AD2B-672B94F4201E}" dt="2021-11-12T04:33:31.914" v="0" actId="478"/>
          <ac:picMkLst>
            <pc:docMk/>
            <pc:sldMk cId="3800803206" sldId="256"/>
            <ac:picMk id="12" creationId="{690DD72E-E10F-4E88-AE7F-5F898DE0F4E2}"/>
          </ac:picMkLst>
        </pc:picChg>
      </pc:sldChg>
      <pc:sldChg chg="modSp mod">
        <pc:chgData name="Michelle Hayes" userId="9b87587e-3f7a-4bd6-ab63-a0c3b0a2146b" providerId="ADAL" clId="{BFD9E68F-660A-4100-AD2B-672B94F4201E}" dt="2021-11-12T04:34:28.834" v="21" actId="27636"/>
        <pc:sldMkLst>
          <pc:docMk/>
          <pc:sldMk cId="4286807041" sldId="276"/>
        </pc:sldMkLst>
        <pc:spChg chg="mod">
          <ac:chgData name="Michelle Hayes" userId="9b87587e-3f7a-4bd6-ab63-a0c3b0a2146b" providerId="ADAL" clId="{BFD9E68F-660A-4100-AD2B-672B94F4201E}" dt="2021-11-12T04:34:28.834" v="21" actId="27636"/>
          <ac:spMkLst>
            <pc:docMk/>
            <pc:sldMk cId="4286807041" sldId="276"/>
            <ac:spMk id="6" creationId="{321AEA8B-1A28-42C9-86EA-54DD414CD3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93E1-ED5B-4A42-B19D-832173B00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1E27C-D33D-4265-B872-6416EFA79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E0D42-16A3-4D55-8D10-AF49EB9DC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7FD1D-F058-4A21-977C-F14CE0DC6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87840-0684-4FD2-8FC3-301AB130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6271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1613-813F-4847-853D-E03F9C74F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4E3AE-EB7C-4063-96D5-58D5A9F68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5226A-2609-49FE-A254-E6B044A12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57C23-E78C-46AB-B7A2-0539CD0D5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2768-2913-4D6E-9357-2AB939F1F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1807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7E9813-A810-4A81-9B53-537DAF5AC6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31578-6783-44A8-A19B-AF9639317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799B9-7803-4F3D-BD8B-AD1ECF9D7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770B9-E640-4FF6-85DC-20D73BB2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C1F4A-568B-4007-B9D5-60A464EC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582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4CA8-C748-4725-8AC6-950793FD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AC91D-8C46-411D-9DF7-A430854E2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F0567-1624-4D5E-9054-5BF9C798E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DEFB3-2155-4077-AA0C-3C5AA957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B3256-7E9D-4328-8749-6B1B4FD5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511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7B1AE-EF91-4A4C-B78D-7F4F9B73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F76A3-DA9B-495F-9347-75388663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7DB92-FB49-4C4A-803E-41B97B06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8A53-5646-4D78-95D1-45992A267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47782-2148-43F3-8F1B-639BF634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852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89B7-38FE-4027-8AD5-0D488A16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DCC03-8614-49A3-8D2F-B670FFDC9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82319-C67C-4BD6-A3AD-965486D82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F48E2B-075B-4E42-9964-68E6B5C7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34602-FCD1-4185-8D4C-E09F71A0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2FF1B-D93F-4343-94A8-C0AAB423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193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5E98-8574-4F1A-B9B7-4B0A68D1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A415F-780C-4C79-AF42-FA641BCF2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5CAE0-FF1A-4DA3-9A07-E694B62F1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7DC84-AEA4-4764-8635-2BBCB9CC7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C5218-F66F-4FC5-AC79-7CF052F66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61E0A-E520-48BA-A9A7-7FDB0994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4086F-A4AF-48E1-95A2-08359F56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D6C021-B921-4102-8035-9B38DBC3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256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03F9-D394-4FF7-9B14-99101A09A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3430EE-FEF6-4F66-A5D2-5A294392E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2B5C2-AC48-47F9-90E6-85C688E1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7E136-0CB4-4658-95EB-4D8797E0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587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24C0C-0C1D-4ACA-A3E2-47EB9D6CA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6F86A-66AC-4C82-B807-3B92710C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DFACA-4CC0-4E2F-ABD3-E33B7592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244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C4EEE-03EA-4DF1-B6CC-72531C1E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CDC77-A15A-4BC3-9460-F74650196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72185-C4F6-42D8-804E-496A1A8BC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8EE23-A668-4D1D-8F2E-9CCDFE3B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9018F-762D-4861-9DE3-2134CCEC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839A8-0AE8-4C8F-8FAD-4EF1CFDD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361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4CF3-2A0B-4055-ABE6-0C253A15B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E90112-64AC-4690-97D5-4D8778884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13F7E-5373-4AB2-B903-01D6FC393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BA738-3FB7-4CFA-A628-8720A897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599F1-B71D-48B2-92DC-A7E4037E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58457-B06A-481F-BE01-2D1BA156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728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D72F9-5BC3-4FB8-9A76-2EF09D389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312D3-8C67-4D9D-B90E-F88D374BD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304EB-8759-4802-9756-90FD3DD97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219E6-F111-4792-83BE-8CBB55BF343F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76816-4E97-4A99-8681-8E6F296AF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365C7-A148-4B9F-8052-4C4998D9D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C05A9-3EAD-4F28-89E5-620E71A7F0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704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FAB1975-CB05-4AC2-BF30-7DF976172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5346" y="3001299"/>
            <a:ext cx="9144000" cy="1655762"/>
          </a:xfrm>
        </p:spPr>
        <p:txBody>
          <a:bodyPr>
            <a:normAutofit/>
          </a:bodyPr>
          <a:lstStyle/>
          <a:p>
            <a:r>
              <a:rPr lang="en-AU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Health in Remote Communities</a:t>
            </a:r>
          </a:p>
        </p:txBody>
      </p:sp>
      <p:pic>
        <p:nvPicPr>
          <p:cNvPr id="9" name="Graphic 8" descr="Atom with solid fill">
            <a:extLst>
              <a:ext uri="{FF2B5EF4-FFF2-40B4-BE49-F238E27FC236}">
                <a16:creationId xmlns:a16="http://schemas.microsoft.com/office/drawing/2014/main" id="{CB0E958A-9C01-4981-97E4-2AAA57F2A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00553">
            <a:off x="-78835" y="-177271"/>
            <a:ext cx="2868319" cy="286831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A726F0B-C90A-48FC-9801-9320C8049155}"/>
              </a:ext>
            </a:extLst>
          </p:cNvPr>
          <p:cNvSpPr/>
          <p:nvPr/>
        </p:nvSpPr>
        <p:spPr>
          <a:xfrm>
            <a:off x="9859062" y="0"/>
            <a:ext cx="2332938" cy="21192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F8C6D-9C31-4450-86EC-7A10D4237901}"/>
              </a:ext>
            </a:extLst>
          </p:cNvPr>
          <p:cNvSpPr/>
          <p:nvPr/>
        </p:nvSpPr>
        <p:spPr>
          <a:xfrm>
            <a:off x="11075350" y="0"/>
            <a:ext cx="1116650" cy="107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Graphic 10" descr="Bug under magnifying glass with solid fill">
            <a:extLst>
              <a:ext uri="{FF2B5EF4-FFF2-40B4-BE49-F238E27FC236}">
                <a16:creationId xmlns:a16="http://schemas.microsoft.com/office/drawing/2014/main" id="{E177E945-7FFD-4B94-A8BB-2AF14C015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93973">
            <a:off x="9462189" y="-63870"/>
            <a:ext cx="2749550" cy="27495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8E24B99-53BB-49B0-884D-FB10E24C0C59}"/>
              </a:ext>
            </a:extLst>
          </p:cNvPr>
          <p:cNvSpPr/>
          <p:nvPr/>
        </p:nvSpPr>
        <p:spPr>
          <a:xfrm>
            <a:off x="1289" y="4758432"/>
            <a:ext cx="2404560" cy="20967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C0057-4E68-47DE-A184-B11447FC8DF3}"/>
              </a:ext>
            </a:extLst>
          </p:cNvPr>
          <p:cNvSpPr/>
          <p:nvPr/>
        </p:nvSpPr>
        <p:spPr>
          <a:xfrm>
            <a:off x="2236" y="5912733"/>
            <a:ext cx="1116650" cy="941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2588E92-7280-4E74-939C-A91D28400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78" y="5305347"/>
            <a:ext cx="2006325" cy="9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0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3DCB77-FEC7-4B90-AA0B-20DCF59FE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128"/>
          <a:stretch/>
        </p:blipFill>
        <p:spPr>
          <a:xfrm>
            <a:off x="243119" y="96013"/>
            <a:ext cx="5085344" cy="44049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81838CF-FFA1-4D1E-81D4-FB8FA7F9F841}"/>
              </a:ext>
            </a:extLst>
          </p:cNvPr>
          <p:cNvSpPr/>
          <p:nvPr/>
        </p:nvSpPr>
        <p:spPr>
          <a:xfrm>
            <a:off x="2288970" y="1022499"/>
            <a:ext cx="1897322" cy="17493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43041D-FD39-4818-916A-ACE171726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" r="53140" b="8154"/>
          <a:stretch/>
        </p:blipFill>
        <p:spPr>
          <a:xfrm>
            <a:off x="5959276" y="2916350"/>
            <a:ext cx="2568329" cy="3812759"/>
          </a:xfrm>
          <a:prstGeom prst="rect">
            <a:avLst/>
          </a:prstGeom>
        </p:spPr>
      </p:pic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A0874BC9-DBF2-4366-974D-45D5EC58E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03" b="6790"/>
          <a:stretch/>
        </p:blipFill>
        <p:spPr>
          <a:xfrm>
            <a:off x="959822" y="4858455"/>
            <a:ext cx="3613385" cy="190353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334599A-75B5-4E01-A8AE-87C3627848F2}"/>
              </a:ext>
            </a:extLst>
          </p:cNvPr>
          <p:cNvCxnSpPr>
            <a:cxnSpLocks/>
          </p:cNvCxnSpPr>
          <p:nvPr/>
        </p:nvCxnSpPr>
        <p:spPr>
          <a:xfrm>
            <a:off x="3832503" y="2534142"/>
            <a:ext cx="2126773" cy="9902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710829A-3338-456F-BE30-43EF6B87A73A}"/>
              </a:ext>
            </a:extLst>
          </p:cNvPr>
          <p:cNvSpPr/>
          <p:nvPr/>
        </p:nvSpPr>
        <p:spPr>
          <a:xfrm>
            <a:off x="9367935" y="0"/>
            <a:ext cx="2824065" cy="6858000"/>
          </a:xfrm>
          <a:prstGeom prst="rect">
            <a:avLst/>
          </a:prstGeom>
          <a:solidFill>
            <a:srgbClr val="F68B1F"/>
          </a:solidFill>
          <a:ln>
            <a:solidFill>
              <a:srgbClr val="F68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883C0-1B11-41A0-9B5C-FE202A1EC8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0" t="14694" r="6426" b="8435"/>
          <a:stretch/>
        </p:blipFill>
        <p:spPr>
          <a:xfrm>
            <a:off x="9513960" y="1897194"/>
            <a:ext cx="2532013" cy="29255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2D2FDC-F450-453C-8350-EC7011D0DC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09" t="9742" r="12919" b="7853"/>
          <a:stretch/>
        </p:blipFill>
        <p:spPr>
          <a:xfrm>
            <a:off x="6206028" y="355976"/>
            <a:ext cx="2173968" cy="2108956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5E513B-93D6-4720-9DC0-249827982A08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237631" y="2771889"/>
            <a:ext cx="0" cy="20508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0E8257-8802-4135-BE41-4F62B5C66594}"/>
              </a:ext>
            </a:extLst>
          </p:cNvPr>
          <p:cNvCxnSpPr>
            <a:cxnSpLocks/>
          </p:cNvCxnSpPr>
          <p:nvPr/>
        </p:nvCxnSpPr>
        <p:spPr>
          <a:xfrm flipH="1">
            <a:off x="4186292" y="1422074"/>
            <a:ext cx="2019737" cy="2202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506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C915A4-A9DC-4403-804D-1CACDF1E0436}"/>
              </a:ext>
            </a:extLst>
          </p:cNvPr>
          <p:cNvSpPr/>
          <p:nvPr/>
        </p:nvSpPr>
        <p:spPr>
          <a:xfrm>
            <a:off x="9367935" y="0"/>
            <a:ext cx="2824065" cy="6858000"/>
          </a:xfrm>
          <a:prstGeom prst="rect">
            <a:avLst/>
          </a:prstGeom>
          <a:solidFill>
            <a:srgbClr val="F68B1F"/>
          </a:solidFill>
          <a:ln>
            <a:solidFill>
              <a:srgbClr val="F68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5B220E-A349-4490-B797-B2EB8191F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96" t="11157" r="2985" b="4218"/>
          <a:stretch/>
        </p:blipFill>
        <p:spPr>
          <a:xfrm>
            <a:off x="9464501" y="1825625"/>
            <a:ext cx="2630931" cy="3202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357FE-20CB-4D4F-A2AB-78831571B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1" t="14014" r="29117" b="54830"/>
          <a:stretch/>
        </p:blipFill>
        <p:spPr>
          <a:xfrm>
            <a:off x="5453525" y="1142341"/>
            <a:ext cx="3545456" cy="461312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6043FD-AC5B-4D99-826F-E3E1E2F5BFD1}"/>
              </a:ext>
            </a:extLst>
          </p:cNvPr>
          <p:cNvCxnSpPr>
            <a:cxnSpLocks/>
          </p:cNvCxnSpPr>
          <p:nvPr/>
        </p:nvCxnSpPr>
        <p:spPr>
          <a:xfrm flipV="1">
            <a:off x="1824019" y="977708"/>
            <a:ext cx="0" cy="20697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05D2F9-AC78-416F-9CD3-3C6E6243A00E}"/>
              </a:ext>
            </a:extLst>
          </p:cNvPr>
          <p:cNvCxnSpPr>
            <a:cxnSpLocks/>
          </p:cNvCxnSpPr>
          <p:nvPr/>
        </p:nvCxnSpPr>
        <p:spPr>
          <a:xfrm flipV="1">
            <a:off x="1824019" y="4446457"/>
            <a:ext cx="0" cy="11631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 descr="Worried face with solid fill with solid fill">
            <a:extLst>
              <a:ext uri="{FF2B5EF4-FFF2-40B4-BE49-F238E27FC236}">
                <a16:creationId xmlns:a16="http://schemas.microsoft.com/office/drawing/2014/main" id="{0B5336B8-7159-4677-B8FF-009EC94AF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4568" y="4688174"/>
            <a:ext cx="679751" cy="67975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67F76D-B4C9-41F7-B2AA-96986D618266}"/>
              </a:ext>
            </a:extLst>
          </p:cNvPr>
          <p:cNvCxnSpPr>
            <a:cxnSpLocks/>
          </p:cNvCxnSpPr>
          <p:nvPr/>
        </p:nvCxnSpPr>
        <p:spPr>
          <a:xfrm flipV="1">
            <a:off x="2678903" y="4812657"/>
            <a:ext cx="2541167" cy="15108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8D35EDF-12B1-44D8-BC46-9054285B8A56}"/>
              </a:ext>
            </a:extLst>
          </p:cNvPr>
          <p:cNvCxnSpPr>
            <a:cxnSpLocks/>
          </p:cNvCxnSpPr>
          <p:nvPr/>
        </p:nvCxnSpPr>
        <p:spPr>
          <a:xfrm>
            <a:off x="2858697" y="1465015"/>
            <a:ext cx="2361373" cy="12594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 descr="Worried face with solid fill with solid fill">
            <a:extLst>
              <a:ext uri="{FF2B5EF4-FFF2-40B4-BE49-F238E27FC236}">
                <a16:creationId xmlns:a16="http://schemas.microsoft.com/office/drawing/2014/main" id="{6C39688C-7F71-4613-920C-0EC22F333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4568" y="1414966"/>
            <a:ext cx="679751" cy="679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03FD46-CE2F-4339-949B-99B7184697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09" t="9742" r="12919" b="7853"/>
          <a:stretch/>
        </p:blipFill>
        <p:spPr>
          <a:xfrm>
            <a:off x="1047454" y="3034913"/>
            <a:ext cx="1580288" cy="1467250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2EDFBF-3BCB-45FC-B258-25780A8AF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78" t="2300" r="1811" b="5013"/>
          <a:stretch/>
        </p:blipFill>
        <p:spPr>
          <a:xfrm>
            <a:off x="238327" y="335234"/>
            <a:ext cx="3217287" cy="2389185"/>
          </a:xfrm>
          <a:prstGeom prst="rect">
            <a:avLst/>
          </a:prstGeom>
        </p:spPr>
      </p:pic>
      <p:pic>
        <p:nvPicPr>
          <p:cNvPr id="18" name="Content Placeholder 9">
            <a:extLst>
              <a:ext uri="{FF2B5EF4-FFF2-40B4-BE49-F238E27FC236}">
                <a16:creationId xmlns:a16="http://schemas.microsoft.com/office/drawing/2014/main" id="{6A3D7533-1A64-4BF8-B1ED-F082C66DCC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403" b="6790"/>
          <a:stretch/>
        </p:blipFill>
        <p:spPr>
          <a:xfrm>
            <a:off x="219583" y="4812657"/>
            <a:ext cx="3236031" cy="19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7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2AAAF409-A84A-4346-B94E-40D366ABC76D}"/>
              </a:ext>
            </a:extLst>
          </p:cNvPr>
          <p:cNvSpPr/>
          <p:nvPr/>
        </p:nvSpPr>
        <p:spPr>
          <a:xfrm>
            <a:off x="3544998" y="6057447"/>
            <a:ext cx="931891" cy="285225"/>
          </a:xfrm>
          <a:prstGeom prst="rightArrow">
            <a:avLst/>
          </a:prstGeom>
          <a:solidFill>
            <a:srgbClr val="F68B1F"/>
          </a:solidFill>
          <a:ln>
            <a:solidFill>
              <a:srgbClr val="F68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808654A1-7E93-4C4E-84DF-43CD23EE5B53}"/>
              </a:ext>
            </a:extLst>
          </p:cNvPr>
          <p:cNvSpPr/>
          <p:nvPr/>
        </p:nvSpPr>
        <p:spPr>
          <a:xfrm>
            <a:off x="7338764" y="6057447"/>
            <a:ext cx="967765" cy="285225"/>
          </a:xfrm>
          <a:prstGeom prst="rightArrow">
            <a:avLst/>
          </a:prstGeom>
          <a:solidFill>
            <a:srgbClr val="F68B1F"/>
          </a:solidFill>
          <a:ln>
            <a:solidFill>
              <a:srgbClr val="F68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F32BAF-07C2-466A-A6D1-FE93824E426E}"/>
              </a:ext>
            </a:extLst>
          </p:cNvPr>
          <p:cNvGrpSpPr/>
          <p:nvPr/>
        </p:nvGrpSpPr>
        <p:grpSpPr>
          <a:xfrm>
            <a:off x="4562328" y="324201"/>
            <a:ext cx="2688894" cy="6271154"/>
            <a:chOff x="4562328" y="324201"/>
            <a:chExt cx="2688894" cy="62711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9E980-CBC4-45E3-8451-E8FBE492D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760" t="14694" r="6426" b="8435"/>
            <a:stretch/>
          </p:blipFill>
          <p:spPr>
            <a:xfrm>
              <a:off x="4562328" y="324201"/>
              <a:ext cx="2688894" cy="32468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5164C3-A6E1-49E3-9BF9-73CA8267AF7B}"/>
                </a:ext>
              </a:extLst>
            </p:cNvPr>
            <p:cNvSpPr txBox="1"/>
            <p:nvPr/>
          </p:nvSpPr>
          <p:spPr>
            <a:xfrm>
              <a:off x="4562328" y="5579692"/>
              <a:ext cx="26888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Germs make animals sick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FDD80C4-5AC8-43D1-BDDE-C6BC62A9D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5" t="22689" r="55621" b="25664"/>
            <a:stretch/>
          </p:blipFill>
          <p:spPr>
            <a:xfrm>
              <a:off x="5080674" y="3810327"/>
              <a:ext cx="1583953" cy="1509106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61212A-AFCE-4BF9-B663-E271FA5629ED}"/>
              </a:ext>
            </a:extLst>
          </p:cNvPr>
          <p:cNvGrpSpPr/>
          <p:nvPr/>
        </p:nvGrpSpPr>
        <p:grpSpPr>
          <a:xfrm>
            <a:off x="8306529" y="324201"/>
            <a:ext cx="3329001" cy="6271154"/>
            <a:chOff x="8306529" y="324201"/>
            <a:chExt cx="3329001" cy="62711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E43F18-0AC3-4B43-BA3A-9ED753BF7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296" t="11157" r="2985" b="4218"/>
            <a:stretch/>
          </p:blipFill>
          <p:spPr>
            <a:xfrm>
              <a:off x="8465819" y="324201"/>
              <a:ext cx="2604025" cy="31794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A15EBF-F6F5-48AE-A92D-6A92616911DE}"/>
                </a:ext>
              </a:extLst>
            </p:cNvPr>
            <p:cNvSpPr txBox="1"/>
            <p:nvPr/>
          </p:nvSpPr>
          <p:spPr>
            <a:xfrm>
              <a:off x="8306529" y="5579692"/>
              <a:ext cx="33290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Sick animals make people sad </a:t>
              </a:r>
            </a:p>
          </p:txBody>
        </p:sp>
        <p:pic>
          <p:nvPicPr>
            <p:cNvPr id="10" name="Graphic 9" descr="Crying face with solid fill with solid fill">
              <a:extLst>
                <a:ext uri="{FF2B5EF4-FFF2-40B4-BE49-F238E27FC236}">
                  <a16:creationId xmlns:a16="http://schemas.microsoft.com/office/drawing/2014/main" id="{45BA3B4A-D356-4AD9-A86A-CDCADEFA5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2723" y="3515552"/>
              <a:ext cx="1990215" cy="1939890"/>
            </a:xfrm>
            <a:prstGeom prst="rect">
              <a:avLst/>
            </a:prstGeom>
          </p:spPr>
        </p:pic>
      </p:grp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A61AB436-7374-4B8B-AFCF-119A5B620CAA}"/>
              </a:ext>
            </a:extLst>
          </p:cNvPr>
          <p:cNvSpPr/>
          <p:nvPr/>
        </p:nvSpPr>
        <p:spPr>
          <a:xfrm>
            <a:off x="7374638" y="4541875"/>
            <a:ext cx="931891" cy="285225"/>
          </a:xfrm>
          <a:prstGeom prst="rightArrow">
            <a:avLst/>
          </a:prstGeom>
          <a:solidFill>
            <a:srgbClr val="F68B1F"/>
          </a:solidFill>
          <a:ln>
            <a:solidFill>
              <a:srgbClr val="F68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9E621984-0E9E-4108-B160-B69794EF9ED2}"/>
              </a:ext>
            </a:extLst>
          </p:cNvPr>
          <p:cNvSpPr/>
          <p:nvPr/>
        </p:nvSpPr>
        <p:spPr>
          <a:xfrm>
            <a:off x="3560681" y="4436395"/>
            <a:ext cx="931891" cy="285225"/>
          </a:xfrm>
          <a:prstGeom prst="rightArrow">
            <a:avLst/>
          </a:prstGeom>
          <a:solidFill>
            <a:srgbClr val="F68B1F"/>
          </a:solidFill>
          <a:ln>
            <a:solidFill>
              <a:srgbClr val="F68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7D473F-6E4F-4DCE-94D7-DFB544C4FAAB}"/>
              </a:ext>
            </a:extLst>
          </p:cNvPr>
          <p:cNvGrpSpPr/>
          <p:nvPr/>
        </p:nvGrpSpPr>
        <p:grpSpPr>
          <a:xfrm>
            <a:off x="299571" y="324201"/>
            <a:ext cx="3674378" cy="6209598"/>
            <a:chOff x="299571" y="324201"/>
            <a:chExt cx="3674378" cy="6209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20F390-3F50-4B90-AD52-B284A8385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962" t="11293" r="8729" b="5579"/>
            <a:stretch/>
          </p:blipFill>
          <p:spPr>
            <a:xfrm>
              <a:off x="834748" y="324201"/>
              <a:ext cx="2604025" cy="32468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7F80E4-D7A8-4105-BF71-F610FBB53E54}"/>
                </a:ext>
              </a:extLst>
            </p:cNvPr>
            <p:cNvSpPr txBox="1"/>
            <p:nvPr/>
          </p:nvSpPr>
          <p:spPr>
            <a:xfrm>
              <a:off x="299571" y="5579692"/>
              <a:ext cx="36743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Parvo germs live in </a:t>
              </a:r>
            </a:p>
            <a:p>
              <a:pPr algn="ctr"/>
              <a:r>
                <a:rPr lang="en-AU" sz="2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dirt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FA0920-528C-4C8C-A90C-9A34C402C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709" t="9742" r="12919" b="7853"/>
            <a:stretch/>
          </p:blipFill>
          <p:spPr>
            <a:xfrm>
              <a:off x="1270382" y="3810327"/>
              <a:ext cx="1580288" cy="146725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0073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" grpId="0" animBg="1"/>
      <p:bldP spid="3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99D697-7C83-4E91-84C1-F762B7DA1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28"/>
            <a:ext cx="10515600" cy="1325563"/>
          </a:xfrm>
        </p:spPr>
        <p:txBody>
          <a:bodyPr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we stop parvovirus?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4FBC1-466C-4971-A604-79D5EDB81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9" t="9742" r="12919" b="7853"/>
          <a:stretch/>
        </p:blipFill>
        <p:spPr>
          <a:xfrm>
            <a:off x="2525693" y="1777444"/>
            <a:ext cx="4684124" cy="4349069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ECD95C-6471-4D58-8AF0-0DA96BCF90E0}"/>
              </a:ext>
            </a:extLst>
          </p:cNvPr>
          <p:cNvSpPr txBox="1"/>
          <p:nvPr/>
        </p:nvSpPr>
        <p:spPr>
          <a:xfrm>
            <a:off x="7812350" y="2380769"/>
            <a:ext cx="340014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AU" sz="16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Graphic 15" descr="Close with solid fill">
            <a:extLst>
              <a:ext uri="{FF2B5EF4-FFF2-40B4-BE49-F238E27FC236}">
                <a16:creationId xmlns:a16="http://schemas.microsoft.com/office/drawing/2014/main" id="{D817AFE9-EB2C-40EA-966A-8DB981E99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3220" y="1777443"/>
            <a:ext cx="4349069" cy="43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50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9271-D145-44E7-932B-9081E88C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59" y="1495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Vaccinations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D7210-72D5-4CD9-A3C9-8F2D5C418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4" t="13152" r="29122" b="17875"/>
          <a:stretch/>
        </p:blipFill>
        <p:spPr>
          <a:xfrm>
            <a:off x="838200" y="1656359"/>
            <a:ext cx="4648200" cy="455800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FCFE64-813E-4251-86D7-646496CA0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7" t="26924" r="21449" b="11213"/>
          <a:stretch/>
        </p:blipFill>
        <p:spPr>
          <a:xfrm>
            <a:off x="6523839" y="1672895"/>
            <a:ext cx="4709020" cy="4558003"/>
          </a:xfrm>
          <a:prstGeom prst="ellipse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42723B41-3F40-488E-ADBB-6857AE793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24239">
            <a:off x="4304965" y="1668236"/>
            <a:ext cx="2362870" cy="27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31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E9C6-1A6D-49B7-8974-9A338414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899"/>
            <a:ext cx="10515600" cy="2109628"/>
          </a:xfrm>
        </p:spPr>
        <p:txBody>
          <a:bodyPr>
            <a:normAutofit/>
          </a:bodyPr>
          <a:lstStyle/>
          <a:p>
            <a:pPr algn="ctr">
              <a:spcBef>
                <a:spcPts val="2400"/>
              </a:spcBef>
            </a:pPr>
            <a:r>
              <a:rPr lang="en-A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 you know…</a:t>
            </a:r>
            <a:br>
              <a:rPr lang="en-A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A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Dogs can get vaccinations too!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AE42F-D71A-4868-9179-319CE37E5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9" t="41467" r="33516" b="15474"/>
          <a:stretch/>
        </p:blipFill>
        <p:spPr>
          <a:xfrm>
            <a:off x="1065404" y="2342007"/>
            <a:ext cx="4328718" cy="4107031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39D4E8-2916-4B28-B845-5546FE62D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11" t="7462" r="30881" b="56330"/>
          <a:stretch/>
        </p:blipFill>
        <p:spPr>
          <a:xfrm>
            <a:off x="6797880" y="2409119"/>
            <a:ext cx="4527070" cy="41070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4515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78BFE3-667B-4A35-8B8F-47BC2A4EDDBE}"/>
              </a:ext>
            </a:extLst>
          </p:cNvPr>
          <p:cNvSpPr txBox="1">
            <a:spLocks/>
          </p:cNvSpPr>
          <p:nvPr/>
        </p:nvSpPr>
        <p:spPr>
          <a:xfrm>
            <a:off x="650709" y="2547890"/>
            <a:ext cx="10515600" cy="2663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important to get</a:t>
            </a:r>
          </a:p>
          <a:p>
            <a:pPr algn="ctr"/>
            <a:endParaRPr lang="en-AU" sz="7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AU" sz="7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vaccinated at the right </a:t>
            </a:r>
            <a:r>
              <a:rPr lang="en-AU" sz="7100" b="1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r>
              <a:rPr lang="en-AU" sz="7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AU" sz="7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AU" sz="7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A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A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0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B8AA4EB-063F-44D3-86C5-5FC18002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88" y="140882"/>
            <a:ext cx="10515600" cy="1325563"/>
          </a:xfrm>
        </p:spPr>
        <p:txBody>
          <a:bodyPr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should your dog get vaccinated against parvo?</a:t>
            </a:r>
            <a:endParaRPr lang="en-A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DFD7B3-5209-4968-83BA-7D5B2E0552ED}"/>
              </a:ext>
            </a:extLst>
          </p:cNvPr>
          <p:cNvGrpSpPr/>
          <p:nvPr/>
        </p:nvGrpSpPr>
        <p:grpSpPr>
          <a:xfrm>
            <a:off x="458154" y="1571036"/>
            <a:ext cx="3317035" cy="5209262"/>
            <a:chOff x="298938" y="1571036"/>
            <a:chExt cx="3317035" cy="52092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DFFAE-D4D5-4652-9874-B3C1869C7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433" t="9185" r="13614"/>
            <a:stretch/>
          </p:blipFill>
          <p:spPr>
            <a:xfrm>
              <a:off x="298938" y="1571036"/>
              <a:ext cx="3317035" cy="4137272"/>
            </a:xfrm>
            <a:prstGeom prst="rect">
              <a:avLst/>
            </a:prstGeom>
            <a:ln w="76200">
              <a:solidFill>
                <a:srgbClr val="FF00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FB00EF-2C34-4C5D-88E4-C1018433AE4E}"/>
                </a:ext>
              </a:extLst>
            </p:cNvPr>
            <p:cNvSpPr txBox="1"/>
            <p:nvPr/>
          </p:nvSpPr>
          <p:spPr>
            <a:xfrm>
              <a:off x="1663840" y="5856968"/>
              <a:ext cx="677308" cy="92333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AU" sz="5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DBA2B5-B620-4094-BAF3-9DF8D63B3959}"/>
              </a:ext>
            </a:extLst>
          </p:cNvPr>
          <p:cNvGrpSpPr/>
          <p:nvPr/>
        </p:nvGrpSpPr>
        <p:grpSpPr>
          <a:xfrm>
            <a:off x="8416811" y="1557513"/>
            <a:ext cx="3317035" cy="5176187"/>
            <a:chOff x="8576027" y="1604111"/>
            <a:chExt cx="3317035" cy="51761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3123A4-E243-42EB-B889-E6D59F992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919" t="4354" r="6160" b="18742"/>
            <a:stretch/>
          </p:blipFill>
          <p:spPr>
            <a:xfrm>
              <a:off x="8576027" y="1604111"/>
              <a:ext cx="3317035" cy="4131243"/>
            </a:xfrm>
            <a:prstGeom prst="rect">
              <a:avLst/>
            </a:prstGeom>
            <a:ln w="76200">
              <a:solidFill>
                <a:srgbClr val="00B050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495B7A-38C5-4929-B98C-5C35593F36C8}"/>
                </a:ext>
              </a:extLst>
            </p:cNvPr>
            <p:cNvSpPr txBox="1"/>
            <p:nvPr/>
          </p:nvSpPr>
          <p:spPr>
            <a:xfrm>
              <a:off x="9940929" y="5856968"/>
              <a:ext cx="677308" cy="92333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AU" sz="5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7AC5F4-65CC-4F34-8E31-959AED8A0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33" y="1557513"/>
            <a:ext cx="3217019" cy="416431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539B3E-8E74-4DC9-A28A-AD2D466CBB1E}"/>
              </a:ext>
            </a:extLst>
          </p:cNvPr>
          <p:cNvSpPr txBox="1"/>
          <p:nvPr/>
        </p:nvSpPr>
        <p:spPr>
          <a:xfrm>
            <a:off x="5757345" y="5856968"/>
            <a:ext cx="677309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endParaRPr lang="en-AU" sz="5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708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1AEA8B-1A28-42C9-86EA-54DD414CD3C1}"/>
              </a:ext>
            </a:extLst>
          </p:cNvPr>
          <p:cNvSpPr txBox="1">
            <a:spLocks/>
          </p:cNvSpPr>
          <p:nvPr/>
        </p:nvSpPr>
        <p:spPr>
          <a:xfrm>
            <a:off x="903514" y="2441446"/>
            <a:ext cx="10069286" cy="1440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7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</a:t>
            </a:r>
            <a:r>
              <a:rPr lang="en-AU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6807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B8AA4EB-063F-44D3-86C5-5FC18002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88" y="140882"/>
            <a:ext cx="10515600" cy="1325563"/>
          </a:xfrm>
        </p:spPr>
        <p:txBody>
          <a:bodyPr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should your dog get vaccinated against parvo?</a:t>
            </a:r>
            <a:endParaRPr lang="en-A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DFD7B3-5209-4968-83BA-7D5B2E0552ED}"/>
              </a:ext>
            </a:extLst>
          </p:cNvPr>
          <p:cNvGrpSpPr/>
          <p:nvPr/>
        </p:nvGrpSpPr>
        <p:grpSpPr>
          <a:xfrm>
            <a:off x="458154" y="1571036"/>
            <a:ext cx="3317035" cy="5209262"/>
            <a:chOff x="298938" y="1571036"/>
            <a:chExt cx="3317035" cy="52092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DFFAE-D4D5-4652-9874-B3C1869C7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433" t="9185" r="13614"/>
            <a:stretch/>
          </p:blipFill>
          <p:spPr>
            <a:xfrm>
              <a:off x="298938" y="1571036"/>
              <a:ext cx="3317035" cy="4137272"/>
            </a:xfrm>
            <a:prstGeom prst="rect">
              <a:avLst/>
            </a:prstGeom>
            <a:ln w="76200">
              <a:solidFill>
                <a:srgbClr val="FF00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FB00EF-2C34-4C5D-88E4-C1018433AE4E}"/>
                </a:ext>
              </a:extLst>
            </p:cNvPr>
            <p:cNvSpPr txBox="1"/>
            <p:nvPr/>
          </p:nvSpPr>
          <p:spPr>
            <a:xfrm>
              <a:off x="1663840" y="5856968"/>
              <a:ext cx="677308" cy="92333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AU" sz="5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DBA2B5-B620-4094-BAF3-9DF8D63B3959}"/>
              </a:ext>
            </a:extLst>
          </p:cNvPr>
          <p:cNvGrpSpPr/>
          <p:nvPr/>
        </p:nvGrpSpPr>
        <p:grpSpPr>
          <a:xfrm>
            <a:off x="8416811" y="1557513"/>
            <a:ext cx="3317035" cy="5176187"/>
            <a:chOff x="8576027" y="1604111"/>
            <a:chExt cx="3317035" cy="51761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3123A4-E243-42EB-B889-E6D59F992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919" t="4354" r="6160" b="18742"/>
            <a:stretch/>
          </p:blipFill>
          <p:spPr>
            <a:xfrm>
              <a:off x="8576027" y="1604111"/>
              <a:ext cx="3317035" cy="4131243"/>
            </a:xfrm>
            <a:prstGeom prst="rect">
              <a:avLst/>
            </a:prstGeom>
            <a:ln w="76200">
              <a:solidFill>
                <a:srgbClr val="00B050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495B7A-38C5-4929-B98C-5C35593F36C8}"/>
                </a:ext>
              </a:extLst>
            </p:cNvPr>
            <p:cNvSpPr txBox="1"/>
            <p:nvPr/>
          </p:nvSpPr>
          <p:spPr>
            <a:xfrm>
              <a:off x="9940929" y="5856968"/>
              <a:ext cx="677308" cy="92333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AU" sz="5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7AC5F4-65CC-4F34-8E31-959AED8A0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33" y="1557513"/>
            <a:ext cx="3217019" cy="416431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539B3E-8E74-4DC9-A28A-AD2D466CBB1E}"/>
              </a:ext>
            </a:extLst>
          </p:cNvPr>
          <p:cNvSpPr txBox="1"/>
          <p:nvPr/>
        </p:nvSpPr>
        <p:spPr>
          <a:xfrm>
            <a:off x="5757345" y="5856968"/>
            <a:ext cx="677309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endParaRPr lang="en-AU" sz="5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4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B971A-29EA-400D-8FA9-79E4B84BC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38"/>
          <a:stretch/>
        </p:blipFill>
        <p:spPr>
          <a:xfrm>
            <a:off x="293633" y="519252"/>
            <a:ext cx="7516516" cy="5803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12C04-B0D1-469E-B324-4740AE654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0" t="14694" r="6426" b="8435"/>
          <a:stretch/>
        </p:blipFill>
        <p:spPr>
          <a:xfrm>
            <a:off x="7995254" y="1123931"/>
            <a:ext cx="3990014" cy="46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DA51AA7-D5A1-41B9-9713-E5C4CC9AE15A}"/>
              </a:ext>
            </a:extLst>
          </p:cNvPr>
          <p:cNvGrpSpPr/>
          <p:nvPr/>
        </p:nvGrpSpPr>
        <p:grpSpPr>
          <a:xfrm>
            <a:off x="3622343" y="646815"/>
            <a:ext cx="4243272" cy="5781603"/>
            <a:chOff x="298938" y="1571036"/>
            <a:chExt cx="3317035" cy="510048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3862E9F-99E8-4DBA-9816-847C56EB2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433" t="9185" r="13614"/>
            <a:stretch/>
          </p:blipFill>
          <p:spPr>
            <a:xfrm>
              <a:off x="298938" y="1571036"/>
              <a:ext cx="3317035" cy="4137272"/>
            </a:xfrm>
            <a:prstGeom prst="rect">
              <a:avLst/>
            </a:prstGeom>
            <a:ln w="76200">
              <a:solidFill>
                <a:srgbClr val="FF0000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1856E7-0800-4428-84D6-19EB58DFAF60}"/>
                </a:ext>
              </a:extLst>
            </p:cNvPr>
            <p:cNvSpPr txBox="1"/>
            <p:nvPr/>
          </p:nvSpPr>
          <p:spPr>
            <a:xfrm>
              <a:off x="1663840" y="5856967"/>
              <a:ext cx="744605" cy="81455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AU" sz="5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268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6AE42F-D71A-4868-9179-319CE37E5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9" t="41467" r="33516" b="15474"/>
          <a:stretch/>
        </p:blipFill>
        <p:spPr>
          <a:xfrm>
            <a:off x="577132" y="1427607"/>
            <a:ext cx="4328718" cy="4107031"/>
          </a:xfrm>
          <a:prstGeom prst="ellipse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788A7E3D-581C-437D-8F8F-87DC598B3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1763" y="-344821"/>
            <a:ext cx="2362870" cy="3079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53CCCB-DA4B-4658-A441-182CC7FB0F89}"/>
              </a:ext>
            </a:extLst>
          </p:cNvPr>
          <p:cNvSpPr txBox="1"/>
          <p:nvPr/>
        </p:nvSpPr>
        <p:spPr>
          <a:xfrm>
            <a:off x="5397623" y="2512381"/>
            <a:ext cx="32225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</a:t>
            </a:r>
            <a:endParaRPr lang="en-AU" sz="1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F63C8E-5798-4D7F-8C7E-E888F763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751" y="1031334"/>
            <a:ext cx="5347249" cy="468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Dog with solid fill">
            <a:extLst>
              <a:ext uri="{FF2B5EF4-FFF2-40B4-BE49-F238E27FC236}">
                <a16:creationId xmlns:a16="http://schemas.microsoft.com/office/drawing/2014/main" id="{122C8860-5A8F-47ED-AA1A-8793885CD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1562" y="3728620"/>
            <a:ext cx="2163932" cy="21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1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7602B-B1D7-4C79-A51C-4A6CCCFEB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154778" y="343949"/>
            <a:ext cx="7685189" cy="6170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6A50D0-89DD-4D0F-83B5-D07101506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96" t="11157" r="2985" b="4218"/>
          <a:stretch/>
        </p:blipFill>
        <p:spPr>
          <a:xfrm>
            <a:off x="7993221" y="1085001"/>
            <a:ext cx="4044001" cy="492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0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51FDD-DED1-4759-831A-DABE11B01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0" b="10214"/>
          <a:stretch/>
        </p:blipFill>
        <p:spPr>
          <a:xfrm>
            <a:off x="20" y="1282"/>
            <a:ext cx="7810130" cy="685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5D42F-E485-4E74-991A-E74A388D6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2" t="11293" r="8729" b="5579"/>
          <a:stretch/>
        </p:blipFill>
        <p:spPr>
          <a:xfrm>
            <a:off x="7992727" y="1129107"/>
            <a:ext cx="4015172" cy="484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D78AEC9-1925-48D9-A617-7D3411C0C1A8}"/>
              </a:ext>
            </a:extLst>
          </p:cNvPr>
          <p:cNvSpPr/>
          <p:nvPr/>
        </p:nvSpPr>
        <p:spPr>
          <a:xfrm>
            <a:off x="2273417" y="937406"/>
            <a:ext cx="4002740" cy="3860615"/>
          </a:xfrm>
          <a:prstGeom prst="ellipse">
            <a:avLst/>
          </a:prstGeom>
          <a:solidFill>
            <a:srgbClr val="F68B1F"/>
          </a:solidFill>
          <a:ln>
            <a:solidFill>
              <a:srgbClr val="F68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11671-E98A-4D4F-A549-0A81E03F2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8" t="12247" r="13299" b="10046"/>
          <a:stretch/>
        </p:blipFill>
        <p:spPr>
          <a:xfrm>
            <a:off x="6276157" y="1209043"/>
            <a:ext cx="3308726" cy="331733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70A1E3-0780-4BED-B817-F42E75F4B637}"/>
              </a:ext>
            </a:extLst>
          </p:cNvPr>
          <p:cNvSpPr txBox="1">
            <a:spLocks/>
          </p:cNvSpPr>
          <p:nvPr/>
        </p:nvSpPr>
        <p:spPr>
          <a:xfrm>
            <a:off x="3370770" y="5269482"/>
            <a:ext cx="5134591" cy="889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Disease and Germs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CA4A4-7532-4960-BA67-1DFAC8D3F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09" t="9742" r="12919" b="7853"/>
          <a:stretch/>
        </p:blipFill>
        <p:spPr>
          <a:xfrm>
            <a:off x="2569626" y="1209043"/>
            <a:ext cx="3410322" cy="3305234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5306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AEA1DB5-2773-4AD2-AFAE-801B847D8A0B}"/>
              </a:ext>
            </a:extLst>
          </p:cNvPr>
          <p:cNvSpPr/>
          <p:nvPr/>
        </p:nvSpPr>
        <p:spPr>
          <a:xfrm>
            <a:off x="6223999" y="2391106"/>
            <a:ext cx="3206199" cy="3139415"/>
          </a:xfrm>
          <a:prstGeom prst="ellipse">
            <a:avLst/>
          </a:prstGeom>
          <a:solidFill>
            <a:srgbClr val="F68B1F"/>
          </a:solidFill>
          <a:ln>
            <a:solidFill>
              <a:srgbClr val="F68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6A34D8-13CA-4DBF-8595-7C343CF4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9" t="9742" r="12919" b="7853"/>
          <a:stretch/>
        </p:blipFill>
        <p:spPr>
          <a:xfrm>
            <a:off x="6705894" y="2916167"/>
            <a:ext cx="2242408" cy="20892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1792DC-8F31-48FB-A3BF-CA09E0825ACA}"/>
              </a:ext>
            </a:extLst>
          </p:cNvPr>
          <p:cNvSpPr txBox="1">
            <a:spLocks/>
          </p:cNvSpPr>
          <p:nvPr/>
        </p:nvSpPr>
        <p:spPr>
          <a:xfrm>
            <a:off x="2178334" y="295909"/>
            <a:ext cx="7835332" cy="1021164"/>
          </a:xfrm>
          <a:prstGeom prst="rect">
            <a:avLst/>
          </a:prstGeom>
          <a:solidFill>
            <a:srgbClr val="F68B1F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does disease and germs affect animals, people, and country?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1DB3BA-DFE7-4BDC-A707-27EDF44C6AA4}"/>
              </a:ext>
            </a:extLst>
          </p:cNvPr>
          <p:cNvSpPr txBox="1"/>
          <p:nvPr/>
        </p:nvSpPr>
        <p:spPr>
          <a:xfrm>
            <a:off x="5087520" y="3106691"/>
            <a:ext cx="1518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092870-71D5-4E31-998F-A5122BE37AC3}"/>
              </a:ext>
            </a:extLst>
          </p:cNvPr>
          <p:cNvSpPr txBox="1"/>
          <p:nvPr/>
        </p:nvSpPr>
        <p:spPr>
          <a:xfrm>
            <a:off x="9899838" y="3257693"/>
            <a:ext cx="1988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dirty="0"/>
              <a:t>=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167FCA-789E-4706-B5FF-1AD9EDF53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9" t="7584" r="17654" b="22570"/>
          <a:stretch/>
        </p:blipFill>
        <p:spPr>
          <a:xfrm>
            <a:off x="635299" y="1920540"/>
            <a:ext cx="4211274" cy="39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1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46A9-497F-41B7-B821-4E4B177E0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1" y="2833328"/>
            <a:ext cx="6056853" cy="1325563"/>
          </a:xfrm>
        </p:spPr>
        <p:txBody>
          <a:bodyPr>
            <a:normAutofit fontScale="90000"/>
          </a:bodyPr>
          <a:lstStyle/>
          <a:p>
            <a:r>
              <a:rPr lang="en-GB" sz="8000" b="1" dirty="0"/>
              <a:t>=  </a:t>
            </a:r>
            <a:r>
              <a:rPr lang="en-GB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Parvovirus</a:t>
            </a:r>
            <a:r>
              <a:rPr lang="en-GB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AU" sz="5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28D01-9DF9-4FCF-AB51-61A4E2E8B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71" t="18812" r="15354" b="14173"/>
          <a:stretch/>
        </p:blipFill>
        <p:spPr>
          <a:xfrm>
            <a:off x="1280718" y="1610838"/>
            <a:ext cx="3716324" cy="36363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359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85C2-1913-4A15-B29F-2C8782FE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20" y="-89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66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Parvovirus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948177-8BD0-483E-8DD2-7C6ABE456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78" b="6790"/>
          <a:stretch/>
        </p:blipFill>
        <p:spPr>
          <a:xfrm>
            <a:off x="357114" y="1089041"/>
            <a:ext cx="3613385" cy="2191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4F8CD9-1E6E-4776-90D3-196648279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8" t="2300" r="1811" b="5013"/>
          <a:stretch/>
        </p:blipFill>
        <p:spPr>
          <a:xfrm>
            <a:off x="8121999" y="1113622"/>
            <a:ext cx="3626855" cy="26933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F22524-4704-4E5A-854D-6D806FE66D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87" r="7255" b="5774"/>
          <a:stretch/>
        </p:blipFill>
        <p:spPr>
          <a:xfrm>
            <a:off x="357115" y="3419578"/>
            <a:ext cx="3613386" cy="2332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544893-283D-4011-B20A-A8175EB5DB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" r="53140" b="8154"/>
          <a:stretch/>
        </p:blipFill>
        <p:spPr>
          <a:xfrm>
            <a:off x="4539785" y="1496710"/>
            <a:ext cx="3112429" cy="4620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9F48FD-5207-4046-8ADA-EDBE17CC1A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7" t="2904" r="2815" b="7975"/>
          <a:stretch/>
        </p:blipFill>
        <p:spPr>
          <a:xfrm>
            <a:off x="8121999" y="3938750"/>
            <a:ext cx="3626855" cy="26339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84ECE4-4C21-4657-91E7-754530DF0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60" t="69341" r="69115" b="17704"/>
          <a:stretch/>
        </p:blipFill>
        <p:spPr>
          <a:xfrm>
            <a:off x="1435693" y="5654180"/>
            <a:ext cx="1743974" cy="11430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9B70D2B-7F0D-440F-8E3B-CB04405E48D1}"/>
              </a:ext>
            </a:extLst>
          </p:cNvPr>
          <p:cNvSpPr/>
          <p:nvPr/>
        </p:nvSpPr>
        <p:spPr>
          <a:xfrm>
            <a:off x="746620" y="4826883"/>
            <a:ext cx="855677" cy="8272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C928595-D376-485A-97AA-5E0A950BCBE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54057" y="5502084"/>
            <a:ext cx="636311" cy="619930"/>
          </a:xfrm>
          <a:prstGeom prst="bentConnector3">
            <a:avLst>
              <a:gd name="adj1" fmla="val 100099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3DE33F4-DF0E-4F00-9A8E-6F902077DA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9" t="9742" r="12919" b="7853"/>
          <a:stretch/>
        </p:blipFill>
        <p:spPr>
          <a:xfrm>
            <a:off x="9747682" y="4021585"/>
            <a:ext cx="1934253" cy="1795896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1736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5A8B3-FBC6-4714-99B3-39E3F7857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94" y="6315237"/>
            <a:ext cx="7874921" cy="1085526"/>
          </a:xfrm>
        </p:spPr>
        <p:txBody>
          <a:bodyPr/>
          <a:lstStyle/>
          <a:p>
            <a:pPr marL="0" indent="0" algn="ctr">
              <a:buNone/>
            </a:pPr>
            <a:r>
              <a:rPr lang="en-A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Parvovirus germs live in </a:t>
            </a:r>
            <a:r>
              <a:rPr lang="en-AU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dirt</a:t>
            </a:r>
            <a:r>
              <a:rPr lang="en-A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animal </a:t>
            </a:r>
            <a:r>
              <a:rPr lang="en-AU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poo</a:t>
            </a:r>
            <a:r>
              <a:rPr lang="en-A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4F415-BF71-4EAD-AE2B-C15FCD81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5" y="321604"/>
            <a:ext cx="4382589" cy="3873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F0946-6041-4661-986B-7137D4BDB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982" y="321604"/>
            <a:ext cx="4407869" cy="387355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F873FB-937C-4797-B1EE-2CFDA3E53429}"/>
              </a:ext>
            </a:extLst>
          </p:cNvPr>
          <p:cNvSpPr/>
          <p:nvPr/>
        </p:nvSpPr>
        <p:spPr>
          <a:xfrm>
            <a:off x="348346" y="1972610"/>
            <a:ext cx="1991124" cy="1684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2E5ABB-D035-4B9A-98AF-47C7A68DD000}"/>
              </a:ext>
            </a:extLst>
          </p:cNvPr>
          <p:cNvSpPr/>
          <p:nvPr/>
        </p:nvSpPr>
        <p:spPr>
          <a:xfrm>
            <a:off x="5549849" y="1338898"/>
            <a:ext cx="1686296" cy="14823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8F8F9B-B34C-4E5F-8288-B0123B1BB3F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343908" y="3657285"/>
            <a:ext cx="67642" cy="17758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25F97C-3CDF-4F00-80FE-6ED39C3BA21C}"/>
              </a:ext>
            </a:extLst>
          </p:cNvPr>
          <p:cNvCxnSpPr>
            <a:cxnSpLocks/>
          </p:cNvCxnSpPr>
          <p:nvPr/>
        </p:nvCxnSpPr>
        <p:spPr>
          <a:xfrm>
            <a:off x="6658956" y="2752735"/>
            <a:ext cx="283307" cy="22010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ABFAA48-224A-41C9-AED2-57CC25B576BB}"/>
              </a:ext>
            </a:extLst>
          </p:cNvPr>
          <p:cNvSpPr/>
          <p:nvPr/>
        </p:nvSpPr>
        <p:spPr>
          <a:xfrm>
            <a:off x="9367935" y="0"/>
            <a:ext cx="2824065" cy="6858000"/>
          </a:xfrm>
          <a:prstGeom prst="rect">
            <a:avLst/>
          </a:prstGeom>
          <a:solidFill>
            <a:srgbClr val="F68B1F"/>
          </a:solidFill>
          <a:ln>
            <a:solidFill>
              <a:srgbClr val="F68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C3C4A-F868-4E80-ABBF-6B81B4DAC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62" t="11293" r="8729" b="5579"/>
          <a:stretch/>
        </p:blipFill>
        <p:spPr>
          <a:xfrm>
            <a:off x="9492851" y="1756720"/>
            <a:ext cx="2574232" cy="3108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CAF1B7-7974-4565-B8E5-81AA31132D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09" t="9742" r="12919" b="7853"/>
          <a:stretch/>
        </p:blipFill>
        <p:spPr>
          <a:xfrm>
            <a:off x="810094" y="4539388"/>
            <a:ext cx="1613510" cy="1565259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665A18-EEB4-4CC9-A0DB-9F40BC1A1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09" t="9742" r="12919" b="7853"/>
          <a:stretch/>
        </p:blipFill>
        <p:spPr>
          <a:xfrm>
            <a:off x="6097777" y="4539387"/>
            <a:ext cx="1688971" cy="1565259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5749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58269E6075A743ABDA763AAADF846A" ma:contentTypeVersion="17" ma:contentTypeDescription="Create a new document." ma:contentTypeScope="" ma:versionID="1681b833b29a22a550f73cfa742aa65d">
  <xsd:schema xmlns:xsd="http://www.w3.org/2001/XMLSchema" xmlns:xs="http://www.w3.org/2001/XMLSchema" xmlns:p="http://schemas.microsoft.com/office/2006/metadata/properties" xmlns:ns2="99aeeb7c-9469-4ed2-ac49-2fb4c0bc1acb" xmlns:ns3="3346a00c-5626-4bf1-8d6e-f30877972ea4" targetNamespace="http://schemas.microsoft.com/office/2006/metadata/properties" ma:root="true" ma:fieldsID="c8f4a33fd41ce5237f375ab7629cabb7" ns2:_="" ns3:_="">
    <xsd:import namespace="99aeeb7c-9469-4ed2-ac49-2fb4c0bc1acb"/>
    <xsd:import namespace="3346a00c-5626-4bf1-8d6e-f30877972e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3:TaxKeywordTaxHTField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i0rm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eeb7c-9469-4ed2-ac49-2fb4c0bc1a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0rm" ma:index="23" nillable="true" ma:displayName="Text" ma:internalName="i0rm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6a00c-5626-4bf1-8d6e-f30877972ea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c3f0ebb2-56b3-41df-8174-53d206e4945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e16ef037-4fc4-4c39-890f-e2e1921d6fd5}" ma:internalName="TaxCatchAll" ma:showField="CatchAllData" ma:web="3346a00c-5626-4bf1-8d6e-f30877972e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0rm xmlns="99aeeb7c-9469-4ed2-ac49-2fb4c0bc1acb" xsi:nil="true"/>
    <TaxKeywordTaxHTField xmlns="3346a00c-5626-4bf1-8d6e-f30877972ea4">
      <Terms xmlns="http://schemas.microsoft.com/office/infopath/2007/PartnerControls"/>
    </TaxKeywordTaxHTField>
    <TaxCatchAll xmlns="3346a00c-5626-4bf1-8d6e-f30877972ea4"/>
  </documentManagement>
</p:properties>
</file>

<file path=customXml/itemProps1.xml><?xml version="1.0" encoding="utf-8"?>
<ds:datastoreItem xmlns:ds="http://schemas.openxmlformats.org/officeDocument/2006/customXml" ds:itemID="{6183ED3F-CDFE-4245-A082-F22DA80CE8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aeeb7c-9469-4ed2-ac49-2fb4c0bc1acb"/>
    <ds:schemaRef ds:uri="3346a00c-5626-4bf1-8d6e-f30877972e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C57478-96A5-4781-9AB0-187DC5B8A3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30E8E1-9090-4A93-A60B-0B44805839DB}">
  <ds:schemaRefs>
    <ds:schemaRef ds:uri="http://schemas.microsoft.com/office/2006/metadata/properties"/>
    <ds:schemaRef ds:uri="http://schemas.microsoft.com/office/infopath/2007/PartnerControls"/>
    <ds:schemaRef ds:uri="99aeeb7c-9469-4ed2-ac49-2fb4c0bc1acb"/>
    <ds:schemaRef ds:uri="3346a00c-5626-4bf1-8d6e-f30877972ea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113</Words>
  <Application>Microsoft Office PowerPoint</Application>
  <PresentationFormat>Widescreen</PresentationFormat>
  <Paragraphs>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=  Parvovirus </vt:lpstr>
      <vt:lpstr>Parvovirus</vt:lpstr>
      <vt:lpstr>PowerPoint Presentation</vt:lpstr>
      <vt:lpstr>PowerPoint Presentation</vt:lpstr>
      <vt:lpstr>PowerPoint Presentation</vt:lpstr>
      <vt:lpstr>PowerPoint Presentation</vt:lpstr>
      <vt:lpstr>How do we stop parvovirus?</vt:lpstr>
      <vt:lpstr>Vaccinations </vt:lpstr>
      <vt:lpstr>Did you know…  Dogs can get vaccinations too!</vt:lpstr>
      <vt:lpstr>PowerPoint Presentation</vt:lpstr>
      <vt:lpstr>When should your dog get vaccinated against parvo?</vt:lpstr>
      <vt:lpstr>PowerPoint Presentation</vt:lpstr>
      <vt:lpstr>When should your dog get vaccinated against parvo?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Hayes</dc:creator>
  <cp:lastModifiedBy>Michelle Hayes</cp:lastModifiedBy>
  <cp:revision>22</cp:revision>
  <dcterms:created xsi:type="dcterms:W3CDTF">2021-07-06T05:23:49Z</dcterms:created>
  <dcterms:modified xsi:type="dcterms:W3CDTF">2021-11-12T04:34:33Z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0x0101006158269E6075A743ABDA763AAADF846A</vt:lpwstr>
  </property>
  <property fmtid="{D5CDD505-2E9C-101B-9397-08002B2CF9AE}" pid="3" name="TaxKeyword">
    <vt:lpwstr/>
  </property>
</Properties>
</file>