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1" r:id="rId5"/>
    <p:sldId id="270" r:id="rId6"/>
    <p:sldId id="256" r:id="rId7"/>
    <p:sldId id="259" r:id="rId8"/>
    <p:sldId id="257" r:id="rId9"/>
    <p:sldId id="260" r:id="rId10"/>
    <p:sldId id="272" r:id="rId11"/>
    <p:sldId id="261" r:id="rId12"/>
    <p:sldId id="265" r:id="rId13"/>
    <p:sldId id="263" r:id="rId14"/>
    <p:sldId id="262" r:id="rId15"/>
    <p:sldId id="258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66" r:id="rId25"/>
    <p:sldId id="264" r:id="rId26"/>
    <p:sldId id="289" r:id="rId27"/>
    <p:sldId id="280" r:id="rId28"/>
    <p:sldId id="268" r:id="rId29"/>
    <p:sldId id="269" r:id="rId30"/>
    <p:sldId id="273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B1F"/>
    <a:srgbClr val="C74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E9636B-AD50-4CC2-A3AE-99C76F8371B9}" v="3" dt="2021-11-12T05:16:40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Hayes" userId="9b87587e-3f7a-4bd6-ab63-a0c3b0a2146b" providerId="ADAL" clId="{69E9636B-AD50-4CC2-A3AE-99C76F8371B9}"/>
    <pc:docChg chg="custSel modSld">
      <pc:chgData name="Michelle Hayes" userId="9b87587e-3f7a-4bd6-ab63-a0c3b0a2146b" providerId="ADAL" clId="{69E9636B-AD50-4CC2-A3AE-99C76F8371B9}" dt="2021-11-12T05:16:02.527" v="30" actId="1076"/>
      <pc:docMkLst>
        <pc:docMk/>
      </pc:docMkLst>
      <pc:sldChg chg="addSp delSp modSp mod setBg delAnim">
        <pc:chgData name="Michelle Hayes" userId="9b87587e-3f7a-4bd6-ab63-a0c3b0a2146b" providerId="ADAL" clId="{69E9636B-AD50-4CC2-A3AE-99C76F8371B9}" dt="2021-11-12T05:16:02.527" v="30" actId="1076"/>
        <pc:sldMkLst>
          <pc:docMk/>
          <pc:sldMk cId="1362113798" sldId="258"/>
        </pc:sldMkLst>
        <pc:spChg chg="add mod">
          <ac:chgData name="Michelle Hayes" userId="9b87587e-3f7a-4bd6-ab63-a0c3b0a2146b" providerId="ADAL" clId="{69E9636B-AD50-4CC2-A3AE-99C76F8371B9}" dt="2021-11-12T05:16:02.527" v="30" actId="1076"/>
          <ac:spMkLst>
            <pc:docMk/>
            <pc:sldMk cId="1362113798" sldId="258"/>
            <ac:spMk id="2" creationId="{1F12C54D-951F-4614-97D5-A6CEA7242BDD}"/>
          </ac:spMkLst>
        </pc:spChg>
        <pc:picChg chg="del">
          <ac:chgData name="Michelle Hayes" userId="9b87587e-3f7a-4bd6-ab63-a0c3b0a2146b" providerId="ADAL" clId="{69E9636B-AD50-4CC2-A3AE-99C76F8371B9}" dt="2021-11-12T05:15:30.660" v="0" actId="478"/>
          <ac:picMkLst>
            <pc:docMk/>
            <pc:sldMk cId="1362113798" sldId="258"/>
            <ac:picMk id="3" creationId="{D6BE0E9F-CCE5-4AF5-9EC8-07EF2EBCA57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7524-C669-473D-987B-F9BFF0E3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11C7B-D76E-48F5-86B8-66579338D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B4EF6-71D7-4601-A8BA-FE43C3A0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BD885-A234-4B36-85E8-75ABF7286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0328F-B65D-4FE6-B875-E21FB7C4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959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F687-1966-4581-9CC1-B1584E25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1F5E5-76C5-40DE-B395-8303C3119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FB06A-DA09-4389-8BB4-10A695BC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9FEA6-DE6C-4315-9FD1-D1BEA521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E0C0A-B871-418D-AA7D-82FA2857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646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E74672-340C-4E32-8C01-C7763F467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B7A19-3F4D-446A-BC9F-FCEF1304F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87AF0-815A-46CF-B055-63D23FE6A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5B2D3-EE86-4EBC-BF63-E8B5AAFC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A5FDB-E135-4802-9057-E4810D51F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885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163B-4125-48F4-8247-C9C2632E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EA8D5-A918-4620-80BE-6C17B313E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893CB-6BAA-44DB-93B5-125F255E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D0A7E-C81B-4133-8185-C6990AE0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B36C7-7907-477F-A0D5-FB1258A4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552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41E03-E90A-4AE7-B4B9-423D8AF7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24BCE-DB0A-4764-917C-7B2B1E0F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51C16-C804-4A38-9D3F-BE047E84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3A680-B5E0-4E44-8899-72EE052B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2E75B-0815-494D-8A54-276718AA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103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853D-471A-4242-A3C8-24068E3AD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72184-1EF2-4852-8FF3-248CB1C21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C88A3-B912-4A20-9E15-B1E52E829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F7515-60D5-41CA-9E1C-4F23E2EB2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D6893-A7E9-4253-9B8D-E11DD55FB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DC795-FE4D-4125-8C3E-98A72824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77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8108-C6D4-41AD-8F31-6B832900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ECD6B-A3C5-4A9E-93C6-876639E20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0A39E-A14D-49BF-8149-A757D36C4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AA52D-3D1F-406A-9EBB-0995DB1DF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D19E8-83AC-482D-A0D2-D1182C36F1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108797-4082-4AAD-A7F1-88E00CAC7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31C7A-EA59-410E-AEF7-6DFE1595E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8F6B7F-8816-4A81-8B51-9B43494B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767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0602-76A8-4D9B-A28E-6EFD725D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21740B-C099-42D9-8A4A-094E6D5A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FBFD1-1595-4C17-88C5-1F4EA074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1D3A2-DC7F-45E9-85B1-7119D51E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65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ECFD7-9843-4F09-9426-E77CD174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C62B31-3075-43FD-A8B0-8B8784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EFBCA-D9AF-4699-B9BD-0DFC5371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974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D11A-E4BF-4CE6-A326-0C92ACCB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BF27C-76D5-48F5-821A-1EE906B5F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71ABF-10C1-415B-939B-55EFE46C0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91AB4-DB8E-4D6F-9EF7-6835C4325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4500B-BE5B-4719-B5B5-5B394512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BA913-B932-4DC9-81DB-8965E4C6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308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7546-45F8-4A93-8C13-07ADE99A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DFEE-74C0-419E-B715-6AC78E57E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A0080-FC6E-4A51-8856-2FF0FBF84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33EC5-2F7B-4C9D-AFEB-42DBCCD0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84629-F14E-46FF-8CB6-D75751C3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B5007-0A98-4715-846A-1E3CAB20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26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F69F7-9F47-403D-A7DD-097F88DED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AEC8A-3F2F-481C-9BF0-83F792B10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8F32E-7E46-4C01-A6D8-384FDF7FA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B123A-0A90-448B-BD6E-36DBCC3A7291}" type="datetimeFigureOut">
              <a:rPr lang="en-AU" smtClean="0"/>
              <a:t>12/11/2021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1CE30-CFCD-4D96-81E3-A05392D13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49FB1-F4B1-4B85-9802-576C740E8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DEDE8-4EF6-45E6-8E83-3D1EFEDB0A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952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rric.org/resources/view/ehrlichiosis-animation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983536-068C-4783-9982-81EAE37C9A9D}"/>
              </a:ext>
            </a:extLst>
          </p:cNvPr>
          <p:cNvSpPr txBox="1"/>
          <p:nvPr/>
        </p:nvSpPr>
        <p:spPr>
          <a:xfrm>
            <a:off x="1180731" y="2920753"/>
            <a:ext cx="1034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we going to talk about today? </a:t>
            </a:r>
            <a:endParaRPr lang="en-A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53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Dog Food Bowl with solid fill">
            <a:extLst>
              <a:ext uri="{FF2B5EF4-FFF2-40B4-BE49-F238E27FC236}">
                <a16:creationId xmlns:a16="http://schemas.microsoft.com/office/drawing/2014/main" id="{B0535FCA-8F84-4187-AD08-079848A65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8059" y="1378985"/>
            <a:ext cx="3658982" cy="3658982"/>
          </a:xfrm>
          <a:prstGeom prst="rect">
            <a:avLst/>
          </a:prstGeom>
        </p:spPr>
      </p:pic>
      <p:pic>
        <p:nvPicPr>
          <p:cNvPr id="5" name="Graphic 4" descr="Chicken leg with solid fill">
            <a:extLst>
              <a:ext uri="{FF2B5EF4-FFF2-40B4-BE49-F238E27FC236}">
                <a16:creationId xmlns:a16="http://schemas.microsoft.com/office/drawing/2014/main" id="{C5D1E1CB-488E-48C8-BFB6-C563B58A9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59714">
            <a:off x="4243204" y="1186447"/>
            <a:ext cx="2263839" cy="22638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0599F3-F904-4688-837F-BDBA037C298A}"/>
              </a:ext>
            </a:extLst>
          </p:cNvPr>
          <p:cNvSpPr/>
          <p:nvPr/>
        </p:nvSpPr>
        <p:spPr>
          <a:xfrm>
            <a:off x="3603641" y="973760"/>
            <a:ext cx="4235339" cy="37477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204164-F0B2-49D6-8E67-E6BF9CE2F20E}"/>
              </a:ext>
            </a:extLst>
          </p:cNvPr>
          <p:cNvSpPr txBox="1">
            <a:spLocks/>
          </p:cNvSpPr>
          <p:nvPr/>
        </p:nvSpPr>
        <p:spPr>
          <a:xfrm>
            <a:off x="3583828" y="5370990"/>
            <a:ext cx="4326176" cy="84368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5400" b="1" dirty="0"/>
              <a:t>C</a:t>
            </a:r>
            <a:endParaRPr lang="en-AU" sz="5400" b="1" dirty="0"/>
          </a:p>
        </p:txBody>
      </p:sp>
    </p:spTree>
    <p:extLst>
      <p:ext uri="{BB962C8B-B14F-4D97-AF65-F5344CB8AC3E}">
        <p14:creationId xmlns:p14="http://schemas.microsoft.com/office/powerpoint/2010/main" val="35730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CFE2198-77FA-460D-A08F-51CCF0E6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8" y="1777474"/>
            <a:ext cx="2488985" cy="2488985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Medicine with solid fill">
            <a:extLst>
              <a:ext uri="{FF2B5EF4-FFF2-40B4-BE49-F238E27FC236}">
                <a16:creationId xmlns:a16="http://schemas.microsoft.com/office/drawing/2014/main" id="{02C57ACF-A34B-4A91-A94F-76BCFA775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1651" y="1871541"/>
            <a:ext cx="2330912" cy="2330912"/>
          </a:xfrm>
          <a:prstGeom prst="rect">
            <a:avLst/>
          </a:prstGeom>
        </p:spPr>
      </p:pic>
      <p:sp>
        <p:nvSpPr>
          <p:cNvPr id="6" name="Plus Sign 5">
            <a:extLst>
              <a:ext uri="{FF2B5EF4-FFF2-40B4-BE49-F238E27FC236}">
                <a16:creationId xmlns:a16="http://schemas.microsoft.com/office/drawing/2014/main" id="{EF3AE413-080E-4F67-BA54-5E47A83612B8}"/>
              </a:ext>
            </a:extLst>
          </p:cNvPr>
          <p:cNvSpPr/>
          <p:nvPr/>
        </p:nvSpPr>
        <p:spPr>
          <a:xfrm>
            <a:off x="6074481" y="1826184"/>
            <a:ext cx="1180880" cy="1148942"/>
          </a:xfrm>
          <a:prstGeom prst="mathPl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9064F-C9E3-4367-B853-02B603588590}"/>
              </a:ext>
            </a:extLst>
          </p:cNvPr>
          <p:cNvSpPr/>
          <p:nvPr/>
        </p:nvSpPr>
        <p:spPr>
          <a:xfrm>
            <a:off x="4613270" y="1679256"/>
            <a:ext cx="2551133" cy="259174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Graphic 9" descr="Dog Food Bowl with solid fill">
            <a:extLst>
              <a:ext uri="{FF2B5EF4-FFF2-40B4-BE49-F238E27FC236}">
                <a16:creationId xmlns:a16="http://schemas.microsoft.com/office/drawing/2014/main" id="{AE808556-0474-4102-82D9-C3CF09B8C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8732" y="2221506"/>
            <a:ext cx="2206237" cy="2206237"/>
          </a:xfrm>
          <a:prstGeom prst="rect">
            <a:avLst/>
          </a:prstGeom>
        </p:spPr>
      </p:pic>
      <p:pic>
        <p:nvPicPr>
          <p:cNvPr id="11" name="Graphic 10" descr="Chicken leg with solid fill">
            <a:extLst>
              <a:ext uri="{FF2B5EF4-FFF2-40B4-BE49-F238E27FC236}">
                <a16:creationId xmlns:a16="http://schemas.microsoft.com/office/drawing/2014/main" id="{264C535A-0424-4C43-BFC3-DE715EAA9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159714">
            <a:off x="9427727" y="1980826"/>
            <a:ext cx="1409087" cy="14090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4457E9-419C-46D0-9DDD-AFB08595CE7F}"/>
              </a:ext>
            </a:extLst>
          </p:cNvPr>
          <p:cNvSpPr/>
          <p:nvPr/>
        </p:nvSpPr>
        <p:spPr>
          <a:xfrm>
            <a:off x="8955934" y="1729181"/>
            <a:ext cx="2700230" cy="26156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7E938-CF96-417C-B23A-7CA39892DF4C}"/>
              </a:ext>
            </a:extLst>
          </p:cNvPr>
          <p:cNvSpPr txBox="1">
            <a:spLocks/>
          </p:cNvSpPr>
          <p:nvPr/>
        </p:nvSpPr>
        <p:spPr>
          <a:xfrm>
            <a:off x="9202930" y="4512919"/>
            <a:ext cx="2206237" cy="66582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5400" b="1" dirty="0"/>
              <a:t>C</a:t>
            </a:r>
            <a:endParaRPr lang="en-AU" sz="54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06B8F4-F3ED-45E9-9343-D73AC20058AA}"/>
              </a:ext>
            </a:extLst>
          </p:cNvPr>
          <p:cNvSpPr txBox="1">
            <a:spLocks/>
          </p:cNvSpPr>
          <p:nvPr/>
        </p:nvSpPr>
        <p:spPr>
          <a:xfrm>
            <a:off x="4731781" y="4551748"/>
            <a:ext cx="2314110" cy="6658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6600" dirty="0"/>
              <a:t>B</a:t>
            </a:r>
            <a:endParaRPr lang="en-AU" sz="66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F9391E1-CD67-4713-90A2-4713B34E9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5" y="4512918"/>
            <a:ext cx="2314110" cy="665826"/>
          </a:xfrm>
          <a:solidFill>
            <a:srgbClr val="0070C0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5400" b="1" dirty="0"/>
              <a:t>A</a:t>
            </a:r>
            <a:endParaRPr lang="en-AU" sz="5400" b="1" dirty="0"/>
          </a:p>
        </p:txBody>
      </p:sp>
    </p:spTree>
    <p:extLst>
      <p:ext uri="{BB962C8B-B14F-4D97-AF65-F5344CB8AC3E}">
        <p14:creationId xmlns:p14="http://schemas.microsoft.com/office/powerpoint/2010/main" val="128796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2C54D-951F-4614-97D5-A6CEA7242BDD}"/>
              </a:ext>
            </a:extLst>
          </p:cNvPr>
          <p:cNvSpPr txBox="1"/>
          <p:nvPr/>
        </p:nvSpPr>
        <p:spPr>
          <a:xfrm>
            <a:off x="762157" y="899384"/>
            <a:ext cx="467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 video. </a:t>
            </a:r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Link here </a:t>
            </a:r>
            <a:endParaRPr lang="en-AU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13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A9C7D0-3268-4B70-969E-5BFDCC5F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637" y="1917575"/>
            <a:ext cx="9821662" cy="2831977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Looking</a:t>
            </a:r>
            <a:r>
              <a:rPr lang="en-A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</a:t>
            </a:r>
            <a:r>
              <a:rPr lang="en-A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br>
              <a:rPr lang="en-A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Looking </a:t>
            </a:r>
            <a:r>
              <a:rPr lang="en-AU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Sick</a:t>
            </a:r>
            <a: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4594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904EE4-0406-440A-820C-15660D834AD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206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96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46205-DFB6-42DD-9EA4-6A7C2225D06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17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4D99F-40A2-4D23-AA84-51CE1967247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445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4A511E-160F-4AED-9D65-C40F02E193B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1612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544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FDB10F-8DD4-44AA-82DB-314E81D767E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9" t="51949" r="2116" b="28801"/>
          <a:stretch/>
        </p:blipFill>
        <p:spPr bwMode="auto">
          <a:xfrm>
            <a:off x="209551" y="0"/>
            <a:ext cx="11791950" cy="685800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782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942AE3-E5A0-40A1-8D18-F5E0DA312A0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2507"/>
          <a:stretch/>
        </p:blipFill>
        <p:spPr bwMode="auto">
          <a:xfrm rot="5400000">
            <a:off x="2667641" y="-2666359"/>
            <a:ext cx="6856718" cy="12192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0280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B8516F-CDE7-4E9B-BE3D-C52C236ED8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34" y="582366"/>
            <a:ext cx="8291374" cy="54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88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8BDC91-97D3-4A02-B459-E62FDA5F830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5662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314E8D-09F3-4B7B-8E94-7CF4C953871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2" t="1" b="55626"/>
          <a:stretch/>
        </p:blipFill>
        <p:spPr bwMode="auto">
          <a:xfrm>
            <a:off x="2808605" y="0"/>
            <a:ext cx="6574789" cy="6858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4070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1D9DB5-8488-421E-B713-A69DB823A9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3837"/>
            <a:ext cx="661987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8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51D3B-A192-40BE-BBD4-F5D6C2FDD2E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0" b="21763"/>
          <a:stretch/>
        </p:blipFill>
        <p:spPr bwMode="auto">
          <a:xfrm>
            <a:off x="342900" y="0"/>
            <a:ext cx="115061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7635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D2F59-EE6F-4021-8D59-6602F95E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8785"/>
            <a:ext cx="10825264" cy="4751624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Let’s play again!</a:t>
            </a:r>
            <a:b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Remember the video…</a:t>
            </a:r>
            <a: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🤔</a:t>
            </a:r>
            <a:b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sz="5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the </a:t>
            </a:r>
            <a:r>
              <a:rPr lang="en-A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</a:t>
            </a:r>
            <a:r>
              <a:rPr lang="en-AU" sz="5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way to stop ticks on your dog? </a:t>
            </a:r>
            <a:endParaRPr lang="en-A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79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B2C7B-37FE-44D5-A1E8-2F871C785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" r="34131" b="21807"/>
          <a:stretch/>
        </p:blipFill>
        <p:spPr>
          <a:xfrm>
            <a:off x="206703" y="608405"/>
            <a:ext cx="6355827" cy="52062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F994B04-F82A-4E30-B05F-65426FCF03D5}"/>
              </a:ext>
            </a:extLst>
          </p:cNvPr>
          <p:cNvSpPr txBox="1">
            <a:spLocks/>
          </p:cNvSpPr>
          <p:nvPr/>
        </p:nvSpPr>
        <p:spPr>
          <a:xfrm>
            <a:off x="6794995" y="2515163"/>
            <a:ext cx="989044" cy="1622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13800" dirty="0"/>
              <a:t>+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F1DC76-DD51-4B3D-B224-EC2DDF256D08}"/>
              </a:ext>
            </a:extLst>
          </p:cNvPr>
          <p:cNvSpPr txBox="1">
            <a:spLocks/>
          </p:cNvSpPr>
          <p:nvPr/>
        </p:nvSpPr>
        <p:spPr>
          <a:xfrm>
            <a:off x="8140792" y="1334900"/>
            <a:ext cx="3844505" cy="368098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96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6E5603-6DD8-42A8-8E3A-FDECA2CD4CFD}"/>
              </a:ext>
            </a:extLst>
          </p:cNvPr>
          <p:cNvSpPr/>
          <p:nvPr/>
        </p:nvSpPr>
        <p:spPr>
          <a:xfrm>
            <a:off x="821551" y="1473693"/>
            <a:ext cx="2223490" cy="19553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F9C385-D553-4784-8667-44C4A3AFFBB4}"/>
              </a:ext>
            </a:extLst>
          </p:cNvPr>
          <p:cNvCxnSpPr>
            <a:cxnSpLocks/>
          </p:cNvCxnSpPr>
          <p:nvPr/>
        </p:nvCxnSpPr>
        <p:spPr>
          <a:xfrm flipH="1">
            <a:off x="2629716" y="417250"/>
            <a:ext cx="1178804" cy="1251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078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3F518-B452-4EF3-97D7-644A47171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5" r="6248" b="45244"/>
          <a:stretch/>
        </p:blipFill>
        <p:spPr>
          <a:xfrm>
            <a:off x="3151576" y="705108"/>
            <a:ext cx="6402672" cy="54477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61608-7385-40B6-A23F-62B44BEBC7DC}"/>
              </a:ext>
            </a:extLst>
          </p:cNvPr>
          <p:cNvSpPr txBox="1">
            <a:spLocks/>
          </p:cNvSpPr>
          <p:nvPr/>
        </p:nvSpPr>
        <p:spPr>
          <a:xfrm>
            <a:off x="1096999" y="2529459"/>
            <a:ext cx="989044" cy="1622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13800" dirty="0"/>
              <a:t>=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618281-EF5F-4FCA-9A6C-279E6BC5F419}"/>
              </a:ext>
            </a:extLst>
          </p:cNvPr>
          <p:cNvSpPr/>
          <p:nvPr/>
        </p:nvSpPr>
        <p:spPr>
          <a:xfrm>
            <a:off x="6649374" y="1447444"/>
            <a:ext cx="1899822" cy="18931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5AD05C-AA6B-4FF4-B9A8-BF2623AB04E6}"/>
              </a:ext>
            </a:extLst>
          </p:cNvPr>
          <p:cNvCxnSpPr>
            <a:cxnSpLocks/>
          </p:cNvCxnSpPr>
          <p:nvPr/>
        </p:nvCxnSpPr>
        <p:spPr>
          <a:xfrm flipH="1">
            <a:off x="8448704" y="705108"/>
            <a:ext cx="1645207" cy="12657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CFE2198-77FA-460D-A08F-51CCF0E6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8" y="1777474"/>
            <a:ext cx="2488985" cy="2488985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Medicine with solid fill">
            <a:extLst>
              <a:ext uri="{FF2B5EF4-FFF2-40B4-BE49-F238E27FC236}">
                <a16:creationId xmlns:a16="http://schemas.microsoft.com/office/drawing/2014/main" id="{02C57ACF-A34B-4A91-A94F-76BCFA775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1651" y="1871541"/>
            <a:ext cx="2330912" cy="2330912"/>
          </a:xfrm>
          <a:prstGeom prst="rect">
            <a:avLst/>
          </a:prstGeom>
        </p:spPr>
      </p:pic>
      <p:sp>
        <p:nvSpPr>
          <p:cNvPr id="6" name="Plus Sign 5">
            <a:extLst>
              <a:ext uri="{FF2B5EF4-FFF2-40B4-BE49-F238E27FC236}">
                <a16:creationId xmlns:a16="http://schemas.microsoft.com/office/drawing/2014/main" id="{EF3AE413-080E-4F67-BA54-5E47A83612B8}"/>
              </a:ext>
            </a:extLst>
          </p:cNvPr>
          <p:cNvSpPr/>
          <p:nvPr/>
        </p:nvSpPr>
        <p:spPr>
          <a:xfrm>
            <a:off x="6074481" y="1826184"/>
            <a:ext cx="1180880" cy="1148942"/>
          </a:xfrm>
          <a:prstGeom prst="mathPl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9064F-C9E3-4367-B853-02B603588590}"/>
              </a:ext>
            </a:extLst>
          </p:cNvPr>
          <p:cNvSpPr/>
          <p:nvPr/>
        </p:nvSpPr>
        <p:spPr>
          <a:xfrm>
            <a:off x="4613270" y="1679256"/>
            <a:ext cx="2551133" cy="259174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Graphic 9" descr="Dog Food Bowl with solid fill">
            <a:extLst>
              <a:ext uri="{FF2B5EF4-FFF2-40B4-BE49-F238E27FC236}">
                <a16:creationId xmlns:a16="http://schemas.microsoft.com/office/drawing/2014/main" id="{AE808556-0474-4102-82D9-C3CF09B8C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8732" y="2221506"/>
            <a:ext cx="2206237" cy="2206237"/>
          </a:xfrm>
          <a:prstGeom prst="rect">
            <a:avLst/>
          </a:prstGeom>
        </p:spPr>
      </p:pic>
      <p:pic>
        <p:nvPicPr>
          <p:cNvPr id="11" name="Graphic 10" descr="Chicken leg with solid fill">
            <a:extLst>
              <a:ext uri="{FF2B5EF4-FFF2-40B4-BE49-F238E27FC236}">
                <a16:creationId xmlns:a16="http://schemas.microsoft.com/office/drawing/2014/main" id="{264C535A-0424-4C43-BFC3-DE715EAA9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159714">
            <a:off x="9427727" y="1980826"/>
            <a:ext cx="1409087" cy="14090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4457E9-419C-46D0-9DDD-AFB08595CE7F}"/>
              </a:ext>
            </a:extLst>
          </p:cNvPr>
          <p:cNvSpPr/>
          <p:nvPr/>
        </p:nvSpPr>
        <p:spPr>
          <a:xfrm>
            <a:off x="8955934" y="1729181"/>
            <a:ext cx="2700230" cy="26156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7E938-CF96-417C-B23A-7CA39892DF4C}"/>
              </a:ext>
            </a:extLst>
          </p:cNvPr>
          <p:cNvSpPr txBox="1">
            <a:spLocks/>
          </p:cNvSpPr>
          <p:nvPr/>
        </p:nvSpPr>
        <p:spPr>
          <a:xfrm>
            <a:off x="9202930" y="4512919"/>
            <a:ext cx="2206237" cy="665825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5400" b="1" dirty="0"/>
              <a:t>C</a:t>
            </a:r>
            <a:endParaRPr lang="en-AU" sz="54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06B8F4-F3ED-45E9-9343-D73AC20058AA}"/>
              </a:ext>
            </a:extLst>
          </p:cNvPr>
          <p:cNvSpPr txBox="1">
            <a:spLocks/>
          </p:cNvSpPr>
          <p:nvPr/>
        </p:nvSpPr>
        <p:spPr>
          <a:xfrm>
            <a:off x="4731781" y="4551748"/>
            <a:ext cx="2314110" cy="6658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6600" dirty="0"/>
              <a:t>B</a:t>
            </a:r>
            <a:endParaRPr lang="en-AU" sz="66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F9391E1-CD67-4713-90A2-4713B34E9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5" y="4512918"/>
            <a:ext cx="2314110" cy="665826"/>
          </a:xfrm>
          <a:solidFill>
            <a:srgbClr val="0070C0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5400" b="1" dirty="0"/>
              <a:t>A</a:t>
            </a:r>
            <a:endParaRPr lang="en-AU" sz="5400" b="1" dirty="0"/>
          </a:p>
        </p:txBody>
      </p:sp>
    </p:spTree>
    <p:extLst>
      <p:ext uri="{BB962C8B-B14F-4D97-AF65-F5344CB8AC3E}">
        <p14:creationId xmlns:p14="http://schemas.microsoft.com/office/powerpoint/2010/main" val="4257198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5DFCBCCB-4A43-4828-9253-006D10E4F3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241612" cy="22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Graphic 7" descr="Medicine with solid fill">
            <a:extLst>
              <a:ext uri="{FF2B5EF4-FFF2-40B4-BE49-F238E27FC236}">
                <a16:creationId xmlns:a16="http://schemas.microsoft.com/office/drawing/2014/main" id="{5330EA63-A537-4A15-A599-7DA6A0336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4038" y="820154"/>
            <a:ext cx="2747480" cy="2747480"/>
          </a:xfrm>
          <a:prstGeom prst="rect">
            <a:avLst/>
          </a:prstGeom>
        </p:spPr>
      </p:pic>
      <p:sp>
        <p:nvSpPr>
          <p:cNvPr id="9" name="Plus Sign 8">
            <a:extLst>
              <a:ext uri="{FF2B5EF4-FFF2-40B4-BE49-F238E27FC236}">
                <a16:creationId xmlns:a16="http://schemas.microsoft.com/office/drawing/2014/main" id="{8BD72BD7-CEB3-4BD6-8BE5-C088450B90DA}"/>
              </a:ext>
            </a:extLst>
          </p:cNvPr>
          <p:cNvSpPr/>
          <p:nvPr/>
        </p:nvSpPr>
        <p:spPr>
          <a:xfrm>
            <a:off x="5910389" y="819414"/>
            <a:ext cx="1420365" cy="1242573"/>
          </a:xfrm>
          <a:prstGeom prst="mathPl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519D30-4D2A-4973-9EFF-66182FA8420A}"/>
              </a:ext>
            </a:extLst>
          </p:cNvPr>
          <p:cNvSpPr/>
          <p:nvPr/>
        </p:nvSpPr>
        <p:spPr>
          <a:xfrm>
            <a:off x="4106081" y="639192"/>
            <a:ext cx="3360039" cy="310940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AFF8CD-AA46-413D-9750-AF2E442CF2AE}"/>
              </a:ext>
            </a:extLst>
          </p:cNvPr>
          <p:cNvSpPr txBox="1">
            <a:spLocks/>
          </p:cNvSpPr>
          <p:nvPr/>
        </p:nvSpPr>
        <p:spPr>
          <a:xfrm>
            <a:off x="3595426" y="4852529"/>
            <a:ext cx="4616419" cy="93378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6600" dirty="0"/>
              <a:t>B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24903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729D41-B7E4-4CE9-9C61-D8BC72DCE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8" y="289767"/>
            <a:ext cx="4708849" cy="6278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33C35-B945-4BDA-A287-BAF62D80F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89" b="11596"/>
          <a:stretch/>
        </p:blipFill>
        <p:spPr>
          <a:xfrm>
            <a:off x="5794309" y="139959"/>
            <a:ext cx="5878286" cy="3205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C0B77-34B8-48D1-9C81-4515ABCFD2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22"/>
          <a:stretch/>
        </p:blipFill>
        <p:spPr>
          <a:xfrm>
            <a:off x="5962259" y="3512250"/>
            <a:ext cx="5542385" cy="33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5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BA313-5069-4A72-BB1D-4D39E63005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65" y="459447"/>
            <a:ext cx="4914900" cy="3686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3653-96E7-4702-91E7-5BB2778986A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t="24951" r="7565" b="13316"/>
          <a:stretch/>
        </p:blipFill>
        <p:spPr>
          <a:xfrm rot="5400000">
            <a:off x="6161104" y="1376038"/>
            <a:ext cx="5983551" cy="4190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F93E86-1E48-4572-98E0-649D91A83A18}"/>
              </a:ext>
            </a:extLst>
          </p:cNvPr>
          <p:cNvSpPr txBox="1"/>
          <p:nvPr/>
        </p:nvSpPr>
        <p:spPr>
          <a:xfrm>
            <a:off x="1733224" y="4372723"/>
            <a:ext cx="3309293" cy="217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A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</a:t>
            </a:r>
          </a:p>
          <a:p>
            <a:pPr marL="342900" lvl="0" indent="-342900" algn="ctr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A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Skinny</a:t>
            </a:r>
          </a:p>
          <a:p>
            <a:pPr marL="342900" lvl="0" indent="-342900" algn="ctr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A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want to eat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A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eyes</a:t>
            </a:r>
          </a:p>
        </p:txBody>
      </p:sp>
    </p:spTree>
    <p:extLst>
      <p:ext uri="{BB962C8B-B14F-4D97-AF65-F5344CB8AC3E}">
        <p14:creationId xmlns:p14="http://schemas.microsoft.com/office/powerpoint/2010/main" val="285612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B2C7B-37FE-44D5-A1E8-2F871C785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" r="34131" b="21807"/>
          <a:stretch/>
        </p:blipFill>
        <p:spPr>
          <a:xfrm>
            <a:off x="206703" y="608405"/>
            <a:ext cx="6355827" cy="52062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F994B04-F82A-4E30-B05F-65426FCF03D5}"/>
              </a:ext>
            </a:extLst>
          </p:cNvPr>
          <p:cNvSpPr txBox="1">
            <a:spLocks/>
          </p:cNvSpPr>
          <p:nvPr/>
        </p:nvSpPr>
        <p:spPr>
          <a:xfrm>
            <a:off x="6794995" y="2515163"/>
            <a:ext cx="989044" cy="1622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13800" dirty="0"/>
              <a:t>+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F1DC76-DD51-4B3D-B224-EC2DDF256D08}"/>
              </a:ext>
            </a:extLst>
          </p:cNvPr>
          <p:cNvSpPr txBox="1">
            <a:spLocks/>
          </p:cNvSpPr>
          <p:nvPr/>
        </p:nvSpPr>
        <p:spPr>
          <a:xfrm>
            <a:off x="8140792" y="1334900"/>
            <a:ext cx="3844505" cy="368098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96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6E5603-6DD8-42A8-8E3A-FDECA2CD4CFD}"/>
              </a:ext>
            </a:extLst>
          </p:cNvPr>
          <p:cNvSpPr/>
          <p:nvPr/>
        </p:nvSpPr>
        <p:spPr>
          <a:xfrm>
            <a:off x="821551" y="1473693"/>
            <a:ext cx="2223490" cy="19553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F9C385-D553-4784-8667-44C4A3AFFBB4}"/>
              </a:ext>
            </a:extLst>
          </p:cNvPr>
          <p:cNvCxnSpPr>
            <a:cxnSpLocks/>
          </p:cNvCxnSpPr>
          <p:nvPr/>
        </p:nvCxnSpPr>
        <p:spPr>
          <a:xfrm flipH="1">
            <a:off x="2629716" y="417250"/>
            <a:ext cx="1178804" cy="12517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00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3F518-B452-4EF3-97D7-644A47171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5" r="6248" b="45244"/>
          <a:stretch/>
        </p:blipFill>
        <p:spPr>
          <a:xfrm>
            <a:off x="3151576" y="705108"/>
            <a:ext cx="6402672" cy="54477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61608-7385-40B6-A23F-62B44BEBC7DC}"/>
              </a:ext>
            </a:extLst>
          </p:cNvPr>
          <p:cNvSpPr txBox="1">
            <a:spLocks/>
          </p:cNvSpPr>
          <p:nvPr/>
        </p:nvSpPr>
        <p:spPr>
          <a:xfrm>
            <a:off x="1096999" y="2529459"/>
            <a:ext cx="989044" cy="1622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13800" dirty="0"/>
              <a:t>=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618281-EF5F-4FCA-9A6C-279E6BC5F419}"/>
              </a:ext>
            </a:extLst>
          </p:cNvPr>
          <p:cNvSpPr/>
          <p:nvPr/>
        </p:nvSpPr>
        <p:spPr>
          <a:xfrm>
            <a:off x="6649374" y="1447444"/>
            <a:ext cx="1899822" cy="18931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5AD05C-AA6B-4FF4-B9A8-BF2623AB04E6}"/>
              </a:ext>
            </a:extLst>
          </p:cNvPr>
          <p:cNvCxnSpPr>
            <a:cxnSpLocks/>
          </p:cNvCxnSpPr>
          <p:nvPr/>
        </p:nvCxnSpPr>
        <p:spPr>
          <a:xfrm flipH="1">
            <a:off x="8448704" y="705108"/>
            <a:ext cx="1645207" cy="12657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098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BB16C3-C5AD-4D05-B0E2-CF6B73596AD7}"/>
              </a:ext>
            </a:extLst>
          </p:cNvPr>
          <p:cNvSpPr txBox="1">
            <a:spLocks/>
          </p:cNvSpPr>
          <p:nvPr/>
        </p:nvSpPr>
        <p:spPr>
          <a:xfrm>
            <a:off x="4173747" y="1148469"/>
            <a:ext cx="3844505" cy="368098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3480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C9F04CA-7131-4A77-BC27-88CA74432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46" y="499090"/>
            <a:ext cx="3598693" cy="3598693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353D54-3519-434D-9D38-3DE7E4B3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966" y="5166804"/>
            <a:ext cx="4500979" cy="781235"/>
          </a:xfrm>
          <a:solidFill>
            <a:srgbClr val="0070C0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5400" b="1" dirty="0"/>
              <a:t>A</a:t>
            </a:r>
            <a:endParaRPr lang="en-AU" sz="5400" b="1" dirty="0"/>
          </a:p>
        </p:txBody>
      </p:sp>
    </p:spTree>
    <p:extLst>
      <p:ext uri="{BB962C8B-B14F-4D97-AF65-F5344CB8AC3E}">
        <p14:creationId xmlns:p14="http://schemas.microsoft.com/office/powerpoint/2010/main" val="3018630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5DFCBCCB-4A43-4828-9253-006D10E4F3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241612" cy="22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Graphic 7" descr="Medicine with solid fill">
            <a:extLst>
              <a:ext uri="{FF2B5EF4-FFF2-40B4-BE49-F238E27FC236}">
                <a16:creationId xmlns:a16="http://schemas.microsoft.com/office/drawing/2014/main" id="{5330EA63-A537-4A15-A599-7DA6A0336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4038" y="820154"/>
            <a:ext cx="2747480" cy="2747480"/>
          </a:xfrm>
          <a:prstGeom prst="rect">
            <a:avLst/>
          </a:prstGeom>
        </p:spPr>
      </p:pic>
      <p:sp>
        <p:nvSpPr>
          <p:cNvPr id="9" name="Plus Sign 8">
            <a:extLst>
              <a:ext uri="{FF2B5EF4-FFF2-40B4-BE49-F238E27FC236}">
                <a16:creationId xmlns:a16="http://schemas.microsoft.com/office/drawing/2014/main" id="{8BD72BD7-CEB3-4BD6-8BE5-C088450B90DA}"/>
              </a:ext>
            </a:extLst>
          </p:cNvPr>
          <p:cNvSpPr/>
          <p:nvPr/>
        </p:nvSpPr>
        <p:spPr>
          <a:xfrm>
            <a:off x="5910389" y="819414"/>
            <a:ext cx="1420365" cy="1242573"/>
          </a:xfrm>
          <a:prstGeom prst="mathPl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519D30-4D2A-4973-9EFF-66182FA8420A}"/>
              </a:ext>
            </a:extLst>
          </p:cNvPr>
          <p:cNvSpPr/>
          <p:nvPr/>
        </p:nvSpPr>
        <p:spPr>
          <a:xfrm>
            <a:off x="4106081" y="639192"/>
            <a:ext cx="3360039" cy="310940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AFF8CD-AA46-413D-9750-AF2E442CF2AE}"/>
              </a:ext>
            </a:extLst>
          </p:cNvPr>
          <p:cNvSpPr txBox="1">
            <a:spLocks/>
          </p:cNvSpPr>
          <p:nvPr/>
        </p:nvSpPr>
        <p:spPr>
          <a:xfrm>
            <a:off x="3595426" y="4852529"/>
            <a:ext cx="4616419" cy="933786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6600" dirty="0"/>
              <a:t>B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2924676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0rm xmlns="99aeeb7c-9469-4ed2-ac49-2fb4c0bc1acb" xsi:nil="true"/>
    <TaxKeywordTaxHTField xmlns="3346a00c-5626-4bf1-8d6e-f30877972ea4">
      <Terms xmlns="http://schemas.microsoft.com/office/infopath/2007/PartnerControls"/>
    </TaxKeywordTaxHTField>
    <TaxCatchAll xmlns="3346a00c-5626-4bf1-8d6e-f30877972ea4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58269E6075A743ABDA763AAADF846A" ma:contentTypeVersion="17" ma:contentTypeDescription="Create a new document." ma:contentTypeScope="" ma:versionID="1681b833b29a22a550f73cfa742aa65d">
  <xsd:schema xmlns:xsd="http://www.w3.org/2001/XMLSchema" xmlns:xs="http://www.w3.org/2001/XMLSchema" xmlns:p="http://schemas.microsoft.com/office/2006/metadata/properties" xmlns:ns2="99aeeb7c-9469-4ed2-ac49-2fb4c0bc1acb" xmlns:ns3="3346a00c-5626-4bf1-8d6e-f30877972ea4" targetNamespace="http://schemas.microsoft.com/office/2006/metadata/properties" ma:root="true" ma:fieldsID="c8f4a33fd41ce5237f375ab7629cabb7" ns2:_="" ns3:_="">
    <xsd:import namespace="99aeeb7c-9469-4ed2-ac49-2fb4c0bc1acb"/>
    <xsd:import namespace="3346a00c-5626-4bf1-8d6e-f30877972e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3:TaxKeywordTaxHTField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i0rm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eeb7c-9469-4ed2-ac49-2fb4c0bc1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0rm" ma:index="23" nillable="true" ma:displayName="Text" ma:internalName="i0rm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6a00c-5626-4bf1-8d6e-f30877972ea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c3f0ebb2-56b3-41df-8174-53d206e4945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e16ef037-4fc4-4c39-890f-e2e1921d6fd5}" ma:internalName="TaxCatchAll" ma:showField="CatchAllData" ma:web="3346a00c-5626-4bf1-8d6e-f30877972e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F26422-808D-4D43-B252-3BC8EB72D6CA}">
  <ds:schemaRefs>
    <ds:schemaRef ds:uri="http://schemas.microsoft.com/office/2006/metadata/properties"/>
    <ds:schemaRef ds:uri="http://schemas.microsoft.com/office/infopath/2007/PartnerControls"/>
    <ds:schemaRef ds:uri="99aeeb7c-9469-4ed2-ac49-2fb4c0bc1acb"/>
    <ds:schemaRef ds:uri="3346a00c-5626-4bf1-8d6e-f30877972ea4"/>
  </ds:schemaRefs>
</ds:datastoreItem>
</file>

<file path=customXml/itemProps2.xml><?xml version="1.0" encoding="utf-8"?>
<ds:datastoreItem xmlns:ds="http://schemas.openxmlformats.org/officeDocument/2006/customXml" ds:itemID="{F7CD7B47-518E-4B34-8ABD-B1F017AABF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4BA05B-B105-449C-A8B7-65AB4E546B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aeeb7c-9469-4ed2-ac49-2fb4c0bc1acb"/>
    <ds:schemaRef ds:uri="3346a00c-5626-4bf1-8d6e-f30877972e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73</Words>
  <Application>Microsoft Office PowerPoint</Application>
  <PresentationFormat>Widescreen</PresentationFormat>
  <Paragraphs>25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Good ? or  Looking Sick?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play again!  Remember the video…🤔  What is the BEST way to stop ticks on your dog?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Hayes</dc:creator>
  <cp:lastModifiedBy>Michelle Hayes</cp:lastModifiedBy>
  <cp:revision>12</cp:revision>
  <dcterms:created xsi:type="dcterms:W3CDTF">2021-02-26T04:45:32Z</dcterms:created>
  <dcterms:modified xsi:type="dcterms:W3CDTF">2021-11-12T05:16:43Z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0x0101006158269E6075A743ABDA763AAADF846A</vt:lpwstr>
  </property>
  <property fmtid="{D5CDD505-2E9C-101B-9397-08002B2CF9AE}" pid="3" name="TaxKeyword">
    <vt:lpwstr/>
  </property>
</Properties>
</file>