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2"/>
  </p:notesMasterIdLst>
  <p:sldIdLst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153D01-4BB9-E368-9CB4-A9938E30054D}" name="Lani Lawson" initials="LL" userId="S::lani.lawson@amrric.org::b685b7ac-fb1b-422a-96d1-56af4d53ced9" providerId="AD"/>
  <p188:author id="{AA28094A-E8D4-6358-D9F5-93E870F646BA}" name="Bonny Cumming" initials="BC" userId="S::Bonny.Cumming@amrric.org::74698a95-6f8f-444f-b0c7-17ddb8c6b127" providerId="AD"/>
  <p188:author id="{8AB8AFFD-0FE7-ECF5-9C3B-C8AB1E76CBC5}" name="Bonny Cumming" initials="BC" userId="S::bonny.cumming@amrric.org::74698a95-6f8f-444f-b0c7-17ddb8c6b12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4052"/>
    <a:srgbClr val="6D88C7"/>
    <a:srgbClr val="000000"/>
    <a:srgbClr val="9ADAFF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1385" autoAdjust="0"/>
  </p:normalViewPr>
  <p:slideViewPr>
    <p:cSldViewPr snapToGrid="0">
      <p:cViewPr varScale="1">
        <p:scale>
          <a:sx n="100" d="100"/>
          <a:sy n="100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43CCA-2C65-ED4E-AEE6-A6A38E2D916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201856-DCA2-2C4A-AA16-613B7735D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06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2251F-E30F-DE94-FE07-F69D43F9BE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510" y="802567"/>
            <a:ext cx="11417417" cy="29210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D8D415-0E9B-7C9B-E5A5-97D11A4E11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2510" y="3934520"/>
            <a:ext cx="11417417" cy="1382486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86671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9B338988-E6BF-C51C-37EE-BC0BC7A8B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02" y="365125"/>
            <a:ext cx="571479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E4A8F8B-174A-7409-0048-639498FA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203" y="1825626"/>
            <a:ext cx="11427162" cy="3493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562861-0A23-89DA-C905-E5472715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AB605-02DD-4E17-AAE8-C3D5AFBE19CE}" type="datetime1">
              <a:rPr lang="en-AU" smtClean="0"/>
              <a:t>17/09/2026</a:t>
            </a:fld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BC7C30-6C0E-942E-DEA8-D2D3A16D0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Footer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B7C40-C3C0-4FD5-069B-3E1B06CA3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F83F-B6E7-4042-B938-34CF5E04DEF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02307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696C0E2-899D-CD9D-E590-9A6932F89D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02" y="1680693"/>
            <a:ext cx="11429592" cy="24276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16836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FF95065-3D2F-193B-7F7B-F74D4D42D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02" y="365125"/>
            <a:ext cx="571479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90933C5-F7F4-10A0-6F1C-4C4531C8D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203" y="1825626"/>
            <a:ext cx="5498897" cy="3493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DA07B4D-CADC-ADBE-C70F-8BC880C0FD0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5999" y="1825626"/>
            <a:ext cx="5712365" cy="3493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AF8C21-A974-227D-8E31-BAFA4FB7CC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6155A4A-5016-48CA-98BD-C9EBE3C98FFB}" type="datetime1">
              <a:rPr lang="en-AU" smtClean="0"/>
              <a:t>17/09/2026</a:t>
            </a:fld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2B05FE-F037-A9A1-8314-10789B878FC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AU"/>
              <a:t>Footer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B4475-5C9A-8B2E-8B37-A2D1969AC6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3EF83F-B6E7-4042-B938-34CF5E04DEF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98194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7C79E6-305E-8877-9E64-407DCD722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202" y="1848122"/>
            <a:ext cx="5714798" cy="508850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24CF57-0A98-931C-043B-751743ED9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1202" y="2505075"/>
            <a:ext cx="5714798" cy="2820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0105B6-9A83-2257-F2E0-04B401003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8902" y="1848120"/>
            <a:ext cx="5591892" cy="508851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395A96-DBDD-9309-3410-62A7717BA6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8904" y="2505075"/>
            <a:ext cx="5591890" cy="2820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961C44F-15F5-2826-78D6-D48CFB9B2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02" y="365125"/>
            <a:ext cx="571479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AD4DD5-C20A-56CF-3A25-59817F15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C484-CD93-4F22-90BF-11BEE625B96F}" type="datetime1">
              <a:rPr lang="en-AU" smtClean="0"/>
              <a:t>17/09/2026</a:t>
            </a:fld>
            <a:endParaRPr lang="en-AU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55070C7-2810-32F0-2F2E-7211FF0A4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Footer</a:t>
            </a:r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A53E7A6-6F2D-FCE3-ED9B-089E622E4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F83F-B6E7-4042-B938-34CF5E04DEF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13388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FF95065-3D2F-193B-7F7B-F74D4D42D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02" y="365125"/>
            <a:ext cx="571479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90933C5-F7F4-10A0-6F1C-4C4531C8D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203" y="1825626"/>
            <a:ext cx="5498897" cy="3493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AF8C21-A974-227D-8E31-BAFA4FB7CC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6155A4A-5016-48CA-98BD-C9EBE3C98FFB}" type="datetime1">
              <a:rPr lang="en-AU" smtClean="0"/>
              <a:t>17/09/2026</a:t>
            </a:fld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2B05FE-F037-A9A1-8314-10789B878FC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AU"/>
              <a:t>Footer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B4475-5C9A-8B2E-8B37-A2D1969AC6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3EF83F-B6E7-4042-B938-34CF5E04DEF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23E4F323-5001-EDC8-4662-AD4D98C8CD5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45382" y="1828800"/>
            <a:ext cx="5465417" cy="351593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13283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5833EA1-4CA1-62B2-84AB-7D1A20D1306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1202" y="1828800"/>
            <a:ext cx="5465416" cy="351593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0A7CE573-5F26-3C6B-2CCE-FC2E52033DD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45382" y="1828800"/>
            <a:ext cx="5465417" cy="351593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9EFA658-0FA3-102A-5590-FC550249D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02" y="365125"/>
            <a:ext cx="571479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1C94A7-F33F-71F9-52BF-735BE6CC5A72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F93FFDAE-AD43-42C8-9844-DC70FA22CFEE}" type="datetime1">
              <a:rPr lang="en-AU" smtClean="0"/>
              <a:t>17/09/2026</a:t>
            </a:fld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FF7AD5-0BE0-CF15-A57B-8925E7AC7D87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AU"/>
              <a:t>Footer</a:t>
            </a:r>
            <a:endParaRPr lang="en-AU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67D91D6-C955-35E2-12F2-A67AD6F1CEA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0D3EF83F-B6E7-4042-B938-34CF5E04DEF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53379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CA50772-D18C-E150-C313-620201C533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49450" y="2000247"/>
            <a:ext cx="3389073" cy="3395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607D933-A57E-66E7-AC01-DCD8958757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3383" y="2000245"/>
            <a:ext cx="3389073" cy="3395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A932C9F-DB7D-4F9A-0001-4BF50699335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70725" y="2000245"/>
            <a:ext cx="3389073" cy="3395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018F4A3-DC68-1C39-1545-D093F9129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02" y="365125"/>
            <a:ext cx="571479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5B0011-86F4-42DB-B3B2-4560D39AC7E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3B893A2D-C24A-48D9-84DF-1D731E246032}" type="datetime1">
              <a:rPr lang="en-AU" smtClean="0"/>
              <a:t>17/09/2026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D3A69-8004-21BD-35BC-5F8BD211615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AU"/>
              <a:t>Footer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CD599-87D4-CBEA-D040-9A0C60FC9D2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0D3EF83F-B6E7-4042-B938-34CF5E04DEF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93181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88278EE-B3BD-596E-C22A-81F67B10E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02" y="365125"/>
            <a:ext cx="571479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0CD575-328F-5874-9260-EFD100575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8E88D-171C-422B-8A76-F807DE5B9364}" type="datetime1">
              <a:rPr lang="en-AU" smtClean="0"/>
              <a:t>17/09/2026</a:t>
            </a:fld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554711-E073-66B9-4F20-714F0FDA3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Footer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AA07BC-8771-8095-F1B5-C1BF9573B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F83F-B6E7-4042-B938-34CF5E04DEF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31034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0CD575-328F-5874-9260-EFD100575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8E88D-171C-422B-8A76-F807DE5B9364}" type="datetime1">
              <a:rPr lang="en-AU" smtClean="0"/>
              <a:t>17/09/2026</a:t>
            </a:fld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554711-E073-66B9-4F20-714F0FDA3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Footer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AA07BC-8771-8095-F1B5-C1BF9573B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F83F-B6E7-4042-B938-34CF5E04DEF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6543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2EFAB9-ED17-A675-540A-5F570F8D0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02" y="365125"/>
            <a:ext cx="1142959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AA96FC-CDDD-28A2-D0FD-E51DC76F1E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203" y="1825626"/>
            <a:ext cx="11427162" cy="3493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7E40B36F-1758-EE9E-CF96-1C7D162F53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5679" y="6193159"/>
            <a:ext cx="812173" cy="365125"/>
          </a:xfrm>
          <a:prstGeom prst="rect">
            <a:avLst/>
          </a:prstGeom>
        </p:spPr>
        <p:txBody>
          <a:bodyPr vert="horz" wrap="none" lIns="91440" tIns="45720" rIns="91440" bIns="45720" rtlCol="0" anchor="b"/>
          <a:lstStyle>
            <a:lvl1pPr algn="l">
              <a:defRPr sz="1200">
                <a:solidFill>
                  <a:srgbClr val="808080"/>
                </a:solidFill>
              </a:defRPr>
            </a:lvl1pPr>
          </a:lstStyle>
          <a:p>
            <a:fld id="{CF74A22B-1170-4E66-9524-C0F69C7DF6F4}" type="datetime1">
              <a:rPr lang="en-AU" smtClean="0"/>
              <a:t>17/09/2026</a:t>
            </a:fld>
            <a:endParaRPr lang="en-AU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82A6658-743A-19B2-53F2-3C6BDA200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2296" y="6193159"/>
            <a:ext cx="3519025" cy="365125"/>
          </a:xfrm>
          <a:prstGeom prst="rect">
            <a:avLst/>
          </a:prstGeom>
        </p:spPr>
        <p:txBody>
          <a:bodyPr vert="horz" wrap="none" lIns="91440" tIns="45720" rIns="91440" bIns="45720" rtlCol="0" anchor="b"/>
          <a:lstStyle>
            <a:lvl1pPr algn="l">
              <a:defRPr sz="1200">
                <a:solidFill>
                  <a:srgbClr val="808080"/>
                </a:solidFill>
              </a:defRPr>
            </a:lvl1pPr>
          </a:lstStyle>
          <a:p>
            <a:r>
              <a:rPr lang="en-AU"/>
              <a:t>Footer</a:t>
            </a:r>
            <a:endParaRPr lang="en-AU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157B646-45EA-1281-F8B9-CCF94BAFD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1202" y="6193159"/>
            <a:ext cx="400033" cy="365125"/>
          </a:xfrm>
          <a:prstGeom prst="rect">
            <a:avLst/>
          </a:prstGeom>
        </p:spPr>
        <p:txBody>
          <a:bodyPr vert="horz" wrap="none" lIns="91440" tIns="45720" rIns="91440" bIns="45720" rtlCol="0" anchor="b"/>
          <a:lstStyle>
            <a:lvl1pPr algn="l">
              <a:defRPr sz="1200">
                <a:solidFill>
                  <a:srgbClr val="808080"/>
                </a:solidFill>
              </a:defRPr>
            </a:lvl1pPr>
          </a:lstStyle>
          <a:p>
            <a:pPr algn="l"/>
            <a:fld id="{0D3EF83F-B6E7-4042-B938-34CF5E04DEF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42187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88" r:id="rId2"/>
    <p:sldLayoutId id="2147483786" r:id="rId3"/>
    <p:sldLayoutId id="2147483789" r:id="rId4"/>
    <p:sldLayoutId id="2147483653" r:id="rId5"/>
    <p:sldLayoutId id="2147483791" r:id="rId6"/>
    <p:sldLayoutId id="2147483714" r:id="rId7"/>
    <p:sldLayoutId id="2147483711" r:id="rId8"/>
    <p:sldLayoutId id="2147483787" r:id="rId9"/>
    <p:sldLayoutId id="2147483792" r:id="rId10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6DAF30-980E-5A8A-9EB3-E7CB274088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790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DA6685-3EFF-548C-E567-02130998A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32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8A0449-C27B-10CD-CD7E-71D60BBCC8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387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365CA-C042-9C94-F2D6-A508309E6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0EBD58-0253-1044-4CDC-18649947F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96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A06E4-62F6-6B8D-36CE-BBD2EB907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011A3D-81D3-18F9-20B2-9359D2271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666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DCCF3-7F67-659C-67EE-568E606D7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46E766-06C3-76EB-ED3F-F5AF4290A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64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22734-7633-4832-7A8A-D37C1B778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EAA017-577A-E91E-BF5D-64DE91F594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024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91C65-2534-8B3D-46F9-C4192C68E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239606-409B-48B1-A76D-A85502D52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77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800FB-9EA3-FD41-1B6E-123AB7399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B0A9C3-FD8B-6AD0-F40B-78E98C835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14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C05CF-A9A4-0D15-295C-1856D6DD8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A15050-89D9-3842-0D94-5C3DE54C9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041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C4319-6764-996A-9694-6208F0338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789B41-7461-5A1C-4D71-57369E2DC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81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3A711-9B2A-E2E2-6297-21322FFF8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8D63E-0002-8A3C-D0B6-BC7091339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0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C4AAD-8DFE-CBD2-E387-DE2800D9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A5DFB5-5FA1-CCA2-5FFD-9158DB550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817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48A88-3C50-F600-9E06-6FB0E4B72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6810AF-56A1-B8F6-1D21-C2C9BE562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078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7CC42-6FAF-A851-E6B2-3BF8D05BF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ADCE03-1693-C528-422F-5DD79A425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017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6238B-73D2-B613-AF4D-1F1B495B4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FA7945-D8E7-005F-D328-80E3B781E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958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7A260-7A3D-C12C-B1C7-C0B271B9B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A3AFCA-D9B8-EFCF-D1E7-451E97635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81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C99AF-5FDF-B6E6-7BFE-B2ED42370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80F92A-0612-6F0B-A9E0-F1CCC7B80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464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69B39-8360-2BAD-D167-68EECB40F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E8FCEE-F9EF-4406-EC70-D6720F22E5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234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E0C61-4116-7422-22E0-ED856E5B2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E219D7-BAD9-5F7B-A90F-38D119C72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756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1D0DC-DCE0-5D1A-6DDA-DCD08807C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C5CAC6-60F6-02A9-6C56-6547AF119A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889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EA831-3492-8843-EED6-A859F5141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EE883D-2023-7864-E5FE-B6813DAC0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539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04F11-8BB0-66FC-9342-AB74E928E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59458E-D1B0-1DDB-07AD-AB6ECBBF4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125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6F632-1F6A-D7E3-F91C-D457A0963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A13815-EC21-FB8E-B74F-19770D335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400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D3F45-8DA2-3C39-3C15-07853EC06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7113C4-5014-4916-9CF2-02829213F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216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81C9A-5227-AEB8-E79C-9CFD35AF5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739A48-13C4-32EB-74DA-70C09662B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58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5D18C-6556-86B4-CD21-50290E552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5CE4FE-90C5-5669-F592-CB3477BCD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9117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904C8-E120-06FB-E9BF-1B4D34F86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A4A771-6162-8D17-598C-E95421EFD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4798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B3EEB-ABF0-131F-5EE5-464DB91DF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14B4B4-A1FE-0550-C7E2-CC1D2CDE0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9913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CBC0C-FA8A-1C7B-BF8F-A46E132BA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0606E5-578B-59FB-DF9C-81DC29150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0276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A40AB-2E85-EC04-B743-10211A354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24A56E-ACFF-2451-7E9E-EAE6F3E06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3520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3F2E3-E2DF-EE20-04F7-03B29DFCA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900BF1-2BA3-14F1-61E9-10438A6C0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6603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5706A-ABB1-8717-D43D-DDBBAE927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FFB164-D69B-EF00-3DAA-D1B9E30A6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128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A7002-7C2F-3B9B-0B73-03109CD3C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D40C07-FAF2-2C71-50E3-E01FE62D8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634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ADCE8-B519-8BC8-551A-82663CFAF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D9C149-51E3-2863-1CC8-8B17CDFFB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1368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ACDE2-8E32-05C7-A7F1-A6710B61A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4621C8-FBE2-41D0-4E56-F01C64B9C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144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57F0D-4BB9-377C-E270-50C71E002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0B3814-67B3-2CE2-62ED-0BE77F9E2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147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F96E2-DB2E-A613-F63B-E0F513D9F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A02444-ACA1-FBE5-37C2-1F7AED02E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1662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DCC0A-1D91-ABC0-5350-BAC71746D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02BF58-4F71-B942-181E-9EBFBC53F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4189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D3278-2DD9-E587-60F8-5859A8610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EBF60-AC29-85A1-1A1D-C994B91D4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56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66D9A-863D-A2E1-7D83-28917FE82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79294-8F92-B4F2-02D9-68903770F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712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A3AEF-F399-4F88-DDC0-8AF92A4E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3BA1BE-D62E-F450-E78F-D04729B0B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939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A7982-F125-5052-B286-E111B152F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BB2B81-8F9A-7EFA-EAE4-21D37E7E1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92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710AF-5FD6-9585-D845-AECF32C35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DD95D3-FCB8-0E2F-0034-691D767FD6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894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DC4A-255B-3521-298F-67F35DA7E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46F4FC-E06F-F325-C697-454B499DF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1390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8B841-3122-FAF6-096F-53B05A92B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BAAF5D-18C2-2BDC-1AC8-BE9A65C9A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361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90222-7C46-6BE7-2D40-FF1311239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DA16EC-BE79-C3D0-3EAD-083972483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0333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CFC1D-FF91-FA29-25BF-E7AC4D71F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F819E4-A7EA-BF4C-59CC-0B26A3631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984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F5A17-9423-3865-A219-A2422B199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541B2F-8EED-D465-6ED0-C3C88C2E1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7230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8554A-68F6-65D5-DDC4-037A56CC9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37E4A4-02B7-9EF9-6047-6E3E61162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330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0870E-DA22-FBD8-7744-20412ED7C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E1E68-93C1-4B48-A7C0-DB05A1887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911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D9D49-CC5F-91F4-08BB-57DE0989D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0174BE-EA90-482C-3974-C5578DEF2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2519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611BC-50BE-5AB8-98FC-EC67144CB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0DDF49-E669-A6EA-08BB-667B7302C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346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64BD8-E069-0D25-F4E9-3C1562512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610B69-1E18-AAFD-A486-54D65A529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417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1DECD-2293-E76D-CE4B-6A218DDA1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941E4C-8988-C8E3-165E-4F037C036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149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F8E7B-94D0-FC74-3A36-7BC763A2E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0705A6-C388-08B7-94CB-29D70A74C5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461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E5C4D-A747-ABD3-95FD-5B33634EF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73790A-2C49-6A61-E7C4-6940F38D1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792430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Brand">
  <a:themeElements>
    <a:clrScheme name="AMRRIC Brand Palette">
      <a:dk1>
        <a:srgbClr val="B23200"/>
      </a:dk1>
      <a:lt1>
        <a:sysClr val="window" lastClr="FFFFFF"/>
      </a:lt1>
      <a:dk2>
        <a:srgbClr val="B23200"/>
      </a:dk2>
      <a:lt2>
        <a:srgbClr val="FFFFFF"/>
      </a:lt2>
      <a:accent1>
        <a:srgbClr val="D07800"/>
      </a:accent1>
      <a:accent2>
        <a:srgbClr val="B23200"/>
      </a:accent2>
      <a:accent3>
        <a:srgbClr val="7F1100"/>
      </a:accent3>
      <a:accent4>
        <a:srgbClr val="717400"/>
      </a:accent4>
      <a:accent5>
        <a:srgbClr val="8DD3FF"/>
      </a:accent5>
      <a:accent6>
        <a:srgbClr val="F7BB00"/>
      </a:accent6>
      <a:hlink>
        <a:srgbClr val="D07800"/>
      </a:hlink>
      <a:folHlink>
        <a:srgbClr val="8DD3FF"/>
      </a:folHlink>
    </a:clrScheme>
    <a:fontScheme name="Aptos">
      <a:majorFont>
        <a:latin typeface="Aptos Black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b">
        <a:norm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MRRIC_Blank template.potx" id="{DB00F4B5-C2BE-496B-9B8C-03DE6034B481}" vid="{72C8371A-E51E-4770-A8C5-537AC1F5C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97713BD0B1A84EB08FA58FC74FF549" ma:contentTypeVersion="3" ma:contentTypeDescription="Create a new document." ma:contentTypeScope="" ma:versionID="9636ba18dbd801cb8583bcfc798f0c77">
  <xsd:schema xmlns:xsd="http://www.w3.org/2001/XMLSchema" xmlns:xs="http://www.w3.org/2001/XMLSchema" xmlns:p="http://schemas.microsoft.com/office/2006/metadata/properties" xmlns:ns2="d7640ec7-0dd6-48e0-80f5-546737278d68" targetNamespace="http://schemas.microsoft.com/office/2006/metadata/properties" ma:root="true" ma:fieldsID="de55788e5ee43ff14b09bf5b120ee1eb" ns2:_="">
    <xsd:import namespace="d7640ec7-0dd6-48e0-80f5-546737278d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640ec7-0dd6-48e0-80f5-546737278d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069241-57E6-4A85-9820-5D6DC14F338A}">
  <ds:schemaRefs>
    <ds:schemaRef ds:uri="http://purl.org/dc/elements/1.1/"/>
    <ds:schemaRef ds:uri="http://purl.org/dc/dcmitype/"/>
    <ds:schemaRef ds:uri="http://purl.org/dc/terms/"/>
    <ds:schemaRef ds:uri="http://www.w3.org/XML/1998/namespace"/>
    <ds:schemaRef ds:uri="ccd2aa9c-bcc8-4de9-99a1-05c117bb8582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87cfcaa0-a971-4cec-9a62-1aa5c00644d7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9467326-CF6E-4F9C-96D6-C4988948F3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640ec7-0dd6-48e0-80f5-546737278d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7F4C0F5-D365-4F85-B42B-B9C8D267F1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AMRRIC_Blank template</Template>
  <TotalTime>5</TotalTime>
  <Words>0</Words>
  <Application>Microsoft Office PowerPoint</Application>
  <PresentationFormat>Widescreen</PresentationFormat>
  <Paragraphs>0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Aptos</vt:lpstr>
      <vt:lpstr>Aptos Black</vt:lpstr>
      <vt:lpstr>Arial</vt:lpstr>
      <vt:lpstr>Master Brand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Lani Lawson</dc:creator>
  <cp:lastModifiedBy>Lani Lawson</cp:lastModifiedBy>
  <cp:revision>1</cp:revision>
  <dcterms:created xsi:type="dcterms:W3CDTF">2026-09-17T08:13:05Z</dcterms:created>
  <dcterms:modified xsi:type="dcterms:W3CDTF">2026-09-17T08:18:56Z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0x0101003F97713BD0B1A84EB08FA58FC74FF549</vt:lpwstr>
  </property>
  <property fmtid="{D5CDD505-2E9C-101B-9397-08002B2CF9AE}" pid="3" name="MediaServiceImageTags">
    <vt:lpwstr/>
  </property>
</Properties>
</file>